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70" d="100"/>
          <a:sy n="70" d="100"/>
        </p:scale>
        <p:origin x="252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1154F-6676-3D4B-ACDB-7B59C4FC8A40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B0B11-573E-1548-BE32-EA14C49C04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12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20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53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08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47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93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5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20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00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93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47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2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F02633-2AAC-5E41-A45D-E097833EF02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F469D3-D27E-2E4F-B1CD-3DFAA4004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skjermbilde, Rektangel, design&#10;&#10;KI-generert innhold kan være feil.">
            <a:extLst>
              <a:ext uri="{FF2B5EF4-FFF2-40B4-BE49-F238E27FC236}">
                <a16:creationId xmlns:a16="http://schemas.microsoft.com/office/drawing/2014/main" id="{F4A34402-8F08-0A27-6B2A-0F3DA43C2F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2B9BCC4-5FBB-933F-F22E-39C60E6972D2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16584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4B89-B432-BBA6-F86A-6F83DD8FA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, rød, Rektangel, tekst&#10;&#10;KI-generert innhold kan være feil.">
            <a:extLst>
              <a:ext uri="{FF2B5EF4-FFF2-40B4-BE49-F238E27FC236}">
                <a16:creationId xmlns:a16="http://schemas.microsoft.com/office/drawing/2014/main" id="{ACC96E7D-5FAD-3D1D-751F-7C3D7CCD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9B5D94A-1419-8C32-7026-E7324B1C56FB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solidFill>
                  <a:schemeClr val="bg1"/>
                </a:solidFill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7841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2EC92-DD9E-6B71-FD4E-4D5EB37DC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Rektangel, vann, tekst&#10;&#10;KI-generert innhold kan være feil.">
            <a:extLst>
              <a:ext uri="{FF2B5EF4-FFF2-40B4-BE49-F238E27FC236}">
                <a16:creationId xmlns:a16="http://schemas.microsoft.com/office/drawing/2014/main" id="{1E38080E-38F1-224E-9C8E-F0CFE3CA26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0BEF218-0D49-D37B-3080-B49972A9A174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90457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085E-365A-6B24-DE19-21848F39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, tekst, Rektangel, design&#10;&#10;KI-generert innhold kan være feil.">
            <a:extLst>
              <a:ext uri="{FF2B5EF4-FFF2-40B4-BE49-F238E27FC236}">
                <a16:creationId xmlns:a16="http://schemas.microsoft.com/office/drawing/2014/main" id="{5FE4F80B-79D7-4DDD-A002-8EE02E7923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438840B-174E-CEB5-EF67-874D3FAD7BCA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76669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0A8D2-0D5B-4907-8A2D-BE0940B6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ul, skjermbilde, Rektangel, tekst&#10;&#10;KI-generert innhold kan være feil.">
            <a:extLst>
              <a:ext uri="{FF2B5EF4-FFF2-40B4-BE49-F238E27FC236}">
                <a16:creationId xmlns:a16="http://schemas.microsoft.com/office/drawing/2014/main" id="{7DB852FB-80A2-205C-310A-635834678B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419D29E-ABF7-F5BC-C288-0B38393F3E6E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80379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D7FAC-3097-97B8-2552-12DD3345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Rektangel, design&#10;&#10;KI-generert innhold kan være feil.">
            <a:extLst>
              <a:ext uri="{FF2B5EF4-FFF2-40B4-BE49-F238E27FC236}">
                <a16:creationId xmlns:a16="http://schemas.microsoft.com/office/drawing/2014/main" id="{46171697-7F9B-A703-FB4A-DDC2C18A0A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BB59D62-A3C2-7A6E-5F3E-BABF0093AD47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41390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FA8A-D79E-950C-EAD1-97D6CD78B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, vann, Rektangel, Turkis&#10;&#10;KI-generert innhold kan være feil.">
            <a:extLst>
              <a:ext uri="{FF2B5EF4-FFF2-40B4-BE49-F238E27FC236}">
                <a16:creationId xmlns:a16="http://schemas.microsoft.com/office/drawing/2014/main" id="{4C11743A-3BA2-1938-2F4F-993884D778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4DD7AEE-B8DC-E3C9-9D72-D74EE9E50BA3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58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F203-27E3-48A2-0ED2-7AA88FF3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tekst, Rektangel, design&#10;&#10;KI-generert innhold kan være feil.">
            <a:extLst>
              <a:ext uri="{FF2B5EF4-FFF2-40B4-BE49-F238E27FC236}">
                <a16:creationId xmlns:a16="http://schemas.microsoft.com/office/drawing/2014/main" id="{E2DCFFEC-C5FD-2075-CCCF-258169506B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2ADC6D5-2BB3-7CDD-0F2C-08A36E652CDD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4706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A6FF-BC8A-8766-1C39-73A13CC36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, display&#10;&#10;KI-generert innhold kan være feil.">
            <a:extLst>
              <a:ext uri="{FF2B5EF4-FFF2-40B4-BE49-F238E27FC236}">
                <a16:creationId xmlns:a16="http://schemas.microsoft.com/office/drawing/2014/main" id="{DBCED2F3-E4CA-84DE-0B0C-75B88A88E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EABB829-AAD2-3A4D-210B-5F14E2E3CA2F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solidFill>
                  <a:schemeClr val="bg1"/>
                </a:solidFill>
                <a:latin typeface="Open Sans" panose="020B0606030504020204" pitchFamily="34" charset="0"/>
              </a:rPr>
              <a:t>Tittel </a:t>
            </a:r>
          </a:p>
        </p:txBody>
      </p:sp>
    </p:spTree>
    <p:extLst>
      <p:ext uri="{BB962C8B-B14F-4D97-AF65-F5344CB8AC3E}">
        <p14:creationId xmlns:p14="http://schemas.microsoft.com/office/powerpoint/2010/main" val="394055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1D6D8-C60A-B228-4932-1DA95103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design&#10;&#10;KI-generert innhold kan være feil.">
            <a:extLst>
              <a:ext uri="{FF2B5EF4-FFF2-40B4-BE49-F238E27FC236}">
                <a16:creationId xmlns:a16="http://schemas.microsoft.com/office/drawing/2014/main" id="{33F1324E-381D-36A1-5416-B7EE048378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31BEE70-CF78-EAFC-CD48-2682CA7E7B98}"/>
              </a:ext>
            </a:extLst>
          </p:cNvPr>
          <p:cNvSpPr txBox="1"/>
          <p:nvPr/>
        </p:nvSpPr>
        <p:spPr>
          <a:xfrm>
            <a:off x="1353312" y="3145536"/>
            <a:ext cx="5449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200" dirty="0">
                <a:latin typeface="Open Sans" panose="020B0606030504020204" pitchFamily="34" charset="0"/>
              </a:rPr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95136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</Words>
  <Application>Microsoft Macintosh PowerPoint</Application>
  <PresentationFormat>Egendefinert</PresentationFormat>
  <Paragraphs>10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Open Sans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Bjørn Hugo Hansen</dc:creator>
  <cp:lastModifiedBy>Bjørn Hugo Hansen</cp:lastModifiedBy>
  <cp:revision>1</cp:revision>
  <dcterms:created xsi:type="dcterms:W3CDTF">2025-05-21T13:10:22Z</dcterms:created>
  <dcterms:modified xsi:type="dcterms:W3CDTF">2025-05-21T13:19:57Z</dcterms:modified>
</cp:coreProperties>
</file>