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6" r:id="rId5"/>
    <p:sldMasterId id="2147483662" r:id="rId6"/>
    <p:sldMasterId id="2147483668" r:id="rId7"/>
  </p:sldMasterIdLst>
  <p:handoutMasterIdLst>
    <p:handoutMasterId r:id="rId13"/>
  </p:handoutMasterIdLst>
  <p:sldIdLst>
    <p:sldId id="256" r:id="rId8"/>
    <p:sldId id="269" r:id="rId9"/>
    <p:sldId id="260" r:id="rId10"/>
    <p:sldId id="267" r:id="rId11"/>
    <p:sldId id="268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B2DDAD-4F14-C844-A7F3-51A946AFFC49}" v="12" dt="2024-06-02T13:20:41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1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9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764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ger Grytå" userId="539de34a-5f54-4ef7-b608-689842b60cee" providerId="ADAL" clId="{ADB2DDAD-4F14-C844-A7F3-51A946AFFC49}"/>
    <pc:docChg chg="undo custSel addSld delSld modSld sldOrd">
      <pc:chgData name="Torger Grytå" userId="539de34a-5f54-4ef7-b608-689842b60cee" providerId="ADAL" clId="{ADB2DDAD-4F14-C844-A7F3-51A946AFFC49}" dt="2024-06-02T13:20:44.552" v="98" actId="20578"/>
      <pc:docMkLst>
        <pc:docMk/>
      </pc:docMkLst>
      <pc:sldChg chg="modSp mod">
        <pc:chgData name="Torger Grytå" userId="539de34a-5f54-4ef7-b608-689842b60cee" providerId="ADAL" clId="{ADB2DDAD-4F14-C844-A7F3-51A946AFFC49}" dt="2024-06-02T12:43:05.339" v="40" actId="20577"/>
        <pc:sldMkLst>
          <pc:docMk/>
          <pc:sldMk cId="2785979479" sldId="256"/>
        </pc:sldMkLst>
        <pc:spChg chg="mod">
          <ac:chgData name="Torger Grytå" userId="539de34a-5f54-4ef7-b608-689842b60cee" providerId="ADAL" clId="{ADB2DDAD-4F14-C844-A7F3-51A946AFFC49}" dt="2024-06-02T12:43:05.339" v="40" actId="20577"/>
          <ac:spMkLst>
            <pc:docMk/>
            <pc:sldMk cId="2785979479" sldId="256"/>
            <ac:spMk id="2" creationId="{00000000-0000-0000-0000-000000000000}"/>
          </ac:spMkLst>
        </pc:spChg>
      </pc:sldChg>
      <pc:sldChg chg="addSp delSp modSp mod ord">
        <pc:chgData name="Torger Grytå" userId="539de34a-5f54-4ef7-b608-689842b60cee" providerId="ADAL" clId="{ADB2DDAD-4F14-C844-A7F3-51A946AFFC49}" dt="2024-06-02T13:20:44.552" v="98" actId="20578"/>
        <pc:sldMkLst>
          <pc:docMk/>
          <pc:sldMk cId="3734150916" sldId="260"/>
        </pc:sldMkLst>
        <pc:picChg chg="add del mod">
          <ac:chgData name="Torger Grytå" userId="539de34a-5f54-4ef7-b608-689842b60cee" providerId="ADAL" clId="{ADB2DDAD-4F14-C844-A7F3-51A946AFFC49}" dt="2024-06-02T12:56:31.827" v="63" actId="478"/>
          <ac:picMkLst>
            <pc:docMk/>
            <pc:sldMk cId="3734150916" sldId="260"/>
            <ac:picMk id="3" creationId="{90FEE61E-EC93-E36C-B080-FC098D94E438}"/>
          </ac:picMkLst>
        </pc:picChg>
        <pc:picChg chg="del">
          <ac:chgData name="Torger Grytå" userId="539de34a-5f54-4ef7-b608-689842b60cee" providerId="ADAL" clId="{ADB2DDAD-4F14-C844-A7F3-51A946AFFC49}" dt="2024-06-02T12:33:12.744" v="0" actId="478"/>
          <ac:picMkLst>
            <pc:docMk/>
            <pc:sldMk cId="3734150916" sldId="260"/>
            <ac:picMk id="3" creationId="{EC90D59E-90A3-2008-84A8-85C1F7BAD11C}"/>
          </ac:picMkLst>
        </pc:picChg>
        <pc:picChg chg="add del mod">
          <ac:chgData name="Torger Grytå" userId="539de34a-5f54-4ef7-b608-689842b60cee" providerId="ADAL" clId="{ADB2DDAD-4F14-C844-A7F3-51A946AFFC49}" dt="2024-06-02T13:20:16.904" v="85" actId="478"/>
          <ac:picMkLst>
            <pc:docMk/>
            <pc:sldMk cId="3734150916" sldId="260"/>
            <ac:picMk id="5" creationId="{9CFF6894-E39D-6A6F-72CB-171933B38ECC}"/>
          </ac:picMkLst>
        </pc:picChg>
        <pc:picChg chg="add mod">
          <ac:chgData name="Torger Grytå" userId="539de34a-5f54-4ef7-b608-689842b60cee" providerId="ADAL" clId="{ADB2DDAD-4F14-C844-A7F3-51A946AFFC49}" dt="2024-06-02T13:20:24.181" v="89" actId="14100"/>
          <ac:picMkLst>
            <pc:docMk/>
            <pc:sldMk cId="3734150916" sldId="260"/>
            <ac:picMk id="7" creationId="{040AAE4D-D7B2-3B53-4CFD-AE4C7AAF7425}"/>
          </ac:picMkLst>
        </pc:picChg>
      </pc:sldChg>
      <pc:sldChg chg="del">
        <pc:chgData name="Torger Grytå" userId="539de34a-5f54-4ef7-b608-689842b60cee" providerId="ADAL" clId="{ADB2DDAD-4F14-C844-A7F3-51A946AFFC49}" dt="2024-06-02T12:33:26.592" v="7" actId="2696"/>
        <pc:sldMkLst>
          <pc:docMk/>
          <pc:sldMk cId="3406498476" sldId="261"/>
        </pc:sldMkLst>
      </pc:sldChg>
      <pc:sldChg chg="del">
        <pc:chgData name="Torger Grytå" userId="539de34a-5f54-4ef7-b608-689842b60cee" providerId="ADAL" clId="{ADB2DDAD-4F14-C844-A7F3-51A946AFFC49}" dt="2024-06-02T12:33:26.586" v="2" actId="2696"/>
        <pc:sldMkLst>
          <pc:docMk/>
          <pc:sldMk cId="64537212" sldId="262"/>
        </pc:sldMkLst>
      </pc:sldChg>
      <pc:sldChg chg="del">
        <pc:chgData name="Torger Grytå" userId="539de34a-5f54-4ef7-b608-689842b60cee" providerId="ADAL" clId="{ADB2DDAD-4F14-C844-A7F3-51A946AFFC49}" dt="2024-06-02T12:33:26.589" v="4" actId="2696"/>
        <pc:sldMkLst>
          <pc:docMk/>
          <pc:sldMk cId="1300023178" sldId="263"/>
        </pc:sldMkLst>
      </pc:sldChg>
      <pc:sldChg chg="del">
        <pc:chgData name="Torger Grytå" userId="539de34a-5f54-4ef7-b608-689842b60cee" providerId="ADAL" clId="{ADB2DDAD-4F14-C844-A7F3-51A946AFFC49}" dt="2024-06-02T12:33:26.593" v="8" actId="2696"/>
        <pc:sldMkLst>
          <pc:docMk/>
          <pc:sldMk cId="1351690349" sldId="264"/>
        </pc:sldMkLst>
      </pc:sldChg>
      <pc:sldChg chg="del">
        <pc:chgData name="Torger Grytå" userId="539de34a-5f54-4ef7-b608-689842b60cee" providerId="ADAL" clId="{ADB2DDAD-4F14-C844-A7F3-51A946AFFC49}" dt="2024-06-02T12:33:26.591" v="6" actId="2696"/>
        <pc:sldMkLst>
          <pc:docMk/>
          <pc:sldMk cId="354357038" sldId="265"/>
        </pc:sldMkLst>
      </pc:sldChg>
      <pc:sldChg chg="del">
        <pc:chgData name="Torger Grytå" userId="539de34a-5f54-4ef7-b608-689842b60cee" providerId="ADAL" clId="{ADB2DDAD-4F14-C844-A7F3-51A946AFFC49}" dt="2024-06-02T12:33:26.584" v="1" actId="2696"/>
        <pc:sldMkLst>
          <pc:docMk/>
          <pc:sldMk cId="2667019843" sldId="266"/>
        </pc:sldMkLst>
      </pc:sldChg>
      <pc:sldChg chg="addSp delSp modSp mod ord">
        <pc:chgData name="Torger Grytå" userId="539de34a-5f54-4ef7-b608-689842b60cee" providerId="ADAL" clId="{ADB2DDAD-4F14-C844-A7F3-51A946AFFC49}" dt="2024-06-02T13:20:42.280" v="97" actId="27614"/>
        <pc:sldMkLst>
          <pc:docMk/>
          <pc:sldMk cId="3002095298" sldId="267"/>
        </pc:sldMkLst>
        <pc:picChg chg="add del mod">
          <ac:chgData name="Torger Grytå" userId="539de34a-5f54-4ef7-b608-689842b60cee" providerId="ADAL" clId="{ADB2DDAD-4F14-C844-A7F3-51A946AFFC49}" dt="2024-06-02T12:56:32.860" v="64" actId="478"/>
          <ac:picMkLst>
            <pc:docMk/>
            <pc:sldMk cId="3002095298" sldId="267"/>
            <ac:picMk id="3" creationId="{A02E82A2-911A-4DD5-969A-E97E791571C6}"/>
          </ac:picMkLst>
        </pc:picChg>
        <pc:picChg chg="add del mod">
          <ac:chgData name="Torger Grytå" userId="539de34a-5f54-4ef7-b608-689842b60cee" providerId="ADAL" clId="{ADB2DDAD-4F14-C844-A7F3-51A946AFFC49}" dt="2024-06-02T13:20:13.590" v="82" actId="478"/>
          <ac:picMkLst>
            <pc:docMk/>
            <pc:sldMk cId="3002095298" sldId="267"/>
            <ac:picMk id="5" creationId="{4ED787D4-B498-251A-AF94-0C3CE398D664}"/>
          </ac:picMkLst>
        </pc:picChg>
        <pc:picChg chg="add mod">
          <ac:chgData name="Torger Grytå" userId="539de34a-5f54-4ef7-b608-689842b60cee" providerId="ADAL" clId="{ADB2DDAD-4F14-C844-A7F3-51A946AFFC49}" dt="2024-06-02T13:20:42.280" v="97" actId="27614"/>
          <ac:picMkLst>
            <pc:docMk/>
            <pc:sldMk cId="3002095298" sldId="267"/>
            <ac:picMk id="7" creationId="{9D3899F6-5721-38FD-87B3-3729CF3258D5}"/>
          </ac:picMkLst>
        </pc:picChg>
      </pc:sldChg>
      <pc:sldChg chg="addSp delSp modSp new mod ord">
        <pc:chgData name="Torger Grytå" userId="539de34a-5f54-4ef7-b608-689842b60cee" providerId="ADAL" clId="{ADB2DDAD-4F14-C844-A7F3-51A946AFFC49}" dt="2024-06-02T13:20:38.273" v="95" actId="27614"/>
        <pc:sldMkLst>
          <pc:docMk/>
          <pc:sldMk cId="3502544155" sldId="268"/>
        </pc:sldMkLst>
        <pc:picChg chg="add del mod">
          <ac:chgData name="Torger Grytå" userId="539de34a-5f54-4ef7-b608-689842b60cee" providerId="ADAL" clId="{ADB2DDAD-4F14-C844-A7F3-51A946AFFC49}" dt="2024-06-02T12:56:29.389" v="61" actId="478"/>
          <ac:picMkLst>
            <pc:docMk/>
            <pc:sldMk cId="3502544155" sldId="268"/>
            <ac:picMk id="3" creationId="{0B41B994-1E35-EC04-5D06-54B4F9513D5F}"/>
          </ac:picMkLst>
        </pc:picChg>
        <pc:picChg chg="add del mod">
          <ac:chgData name="Torger Grytå" userId="539de34a-5f54-4ef7-b608-689842b60cee" providerId="ADAL" clId="{ADB2DDAD-4F14-C844-A7F3-51A946AFFC49}" dt="2024-06-02T13:20:14.810" v="83" actId="478"/>
          <ac:picMkLst>
            <pc:docMk/>
            <pc:sldMk cId="3502544155" sldId="268"/>
            <ac:picMk id="5" creationId="{6EF06B38-7087-D294-ACB6-E04A09529EFA}"/>
          </ac:picMkLst>
        </pc:picChg>
        <pc:picChg chg="add mod">
          <ac:chgData name="Torger Grytå" userId="539de34a-5f54-4ef7-b608-689842b60cee" providerId="ADAL" clId="{ADB2DDAD-4F14-C844-A7F3-51A946AFFC49}" dt="2024-06-02T13:20:38.273" v="95" actId="27614"/>
          <ac:picMkLst>
            <pc:docMk/>
            <pc:sldMk cId="3502544155" sldId="268"/>
            <ac:picMk id="7" creationId="{B2CCB088-B914-B796-AC23-F97651AF1567}"/>
          </ac:picMkLst>
        </pc:picChg>
      </pc:sldChg>
      <pc:sldChg chg="del">
        <pc:chgData name="Torger Grytå" userId="539de34a-5f54-4ef7-b608-689842b60cee" providerId="ADAL" clId="{ADB2DDAD-4F14-C844-A7F3-51A946AFFC49}" dt="2024-06-02T12:33:26.589" v="3" actId="2696"/>
        <pc:sldMkLst>
          <pc:docMk/>
          <pc:sldMk cId="4268282454" sldId="268"/>
        </pc:sldMkLst>
      </pc:sldChg>
      <pc:sldChg chg="del">
        <pc:chgData name="Torger Grytå" userId="539de34a-5f54-4ef7-b608-689842b60cee" providerId="ADAL" clId="{ADB2DDAD-4F14-C844-A7F3-51A946AFFC49}" dt="2024-06-02T12:33:26.590" v="5" actId="2696"/>
        <pc:sldMkLst>
          <pc:docMk/>
          <pc:sldMk cId="2033612740" sldId="269"/>
        </pc:sldMkLst>
      </pc:sldChg>
      <pc:sldChg chg="addSp delSp modSp new mod ord">
        <pc:chgData name="Torger Grytå" userId="539de34a-5f54-4ef7-b608-689842b60cee" providerId="ADAL" clId="{ADB2DDAD-4F14-C844-A7F3-51A946AFFC49}" dt="2024-06-02T13:20:44.552" v="98" actId="20578"/>
        <pc:sldMkLst>
          <pc:docMk/>
          <pc:sldMk cId="2075964557" sldId="269"/>
        </pc:sldMkLst>
        <pc:picChg chg="add del mod">
          <ac:chgData name="Torger Grytå" userId="539de34a-5f54-4ef7-b608-689842b60cee" providerId="ADAL" clId="{ADB2DDAD-4F14-C844-A7F3-51A946AFFC49}" dt="2024-06-02T12:56:30.747" v="62" actId="478"/>
          <ac:picMkLst>
            <pc:docMk/>
            <pc:sldMk cId="2075964557" sldId="269"/>
            <ac:picMk id="3" creationId="{F6ACC4AD-56D0-4D27-EBEC-18583CDB4C09}"/>
          </ac:picMkLst>
        </pc:picChg>
        <pc:picChg chg="add del mod">
          <ac:chgData name="Torger Grytå" userId="539de34a-5f54-4ef7-b608-689842b60cee" providerId="ADAL" clId="{ADB2DDAD-4F14-C844-A7F3-51A946AFFC49}" dt="2024-06-02T13:20:15.877" v="84" actId="478"/>
          <ac:picMkLst>
            <pc:docMk/>
            <pc:sldMk cId="2075964557" sldId="269"/>
            <ac:picMk id="5" creationId="{784B71DD-3847-3BDB-7916-A6A63F17A8CC}"/>
          </ac:picMkLst>
        </pc:picChg>
        <pc:picChg chg="add mod">
          <ac:chgData name="Torger Grytå" userId="539de34a-5f54-4ef7-b608-689842b60cee" providerId="ADAL" clId="{ADB2DDAD-4F14-C844-A7F3-51A946AFFC49}" dt="2024-06-02T13:20:32.235" v="93" actId="14100"/>
          <ac:picMkLst>
            <pc:docMk/>
            <pc:sldMk cId="2075964557" sldId="269"/>
            <ac:picMk id="7" creationId="{01AE398C-031C-D62E-9298-C098668BC38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50899-3D14-4A38-B0C5-4D2CF77B5B8A}" type="datetimeFigureOut">
              <a:rPr lang="nb-NO" smtClean="0"/>
              <a:t>02.06.2024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35F46-3402-4F9A-A575-76C8BB429A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4814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118585"/>
            <a:ext cx="6012000" cy="1811813"/>
          </a:xfrm>
        </p:spPr>
        <p:txBody>
          <a:bodyPr lIns="0" anchor="b"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54464" y="2942591"/>
            <a:ext cx="6012000" cy="1126695"/>
          </a:xfrm>
        </p:spPr>
        <p:txBody>
          <a:bodyPr lIns="0">
            <a:noAutofit/>
          </a:bodyPr>
          <a:lstStyle>
            <a:lvl1pPr marL="0" indent="0">
              <a:buNone/>
              <a:defRPr sz="18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800" i="1">
                <a:solidFill>
                  <a:schemeClr val="bg1"/>
                </a:solidFill>
              </a:defRPr>
            </a:lvl3pPr>
            <a:lvl4pPr marL="1371600" indent="0">
              <a:buNone/>
              <a:defRPr sz="1800" i="1">
                <a:solidFill>
                  <a:schemeClr val="bg1"/>
                </a:solidFill>
              </a:defRPr>
            </a:lvl4pPr>
            <a:lvl5pPr marL="1828800" indent="0">
              <a:buNone/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Her kommer en utdypning eller undertittel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4464" y="4208016"/>
            <a:ext cx="6012000" cy="145478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/>
              <a:t>Forfatters Navn og Etternavn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64" y="5674992"/>
            <a:ext cx="6012000" cy="746878"/>
          </a:xfrm>
        </p:spPr>
        <p:txBody>
          <a:bodyPr lIns="0" tIns="0">
            <a:noAutofit/>
          </a:bodyPr>
          <a:lstStyle>
            <a:lvl1pPr marL="0" indent="0">
              <a:buNone/>
              <a:defRPr sz="12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noProof="0" dirty="0"/>
              <a:t>Eventuelle adresser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7448550" y="0"/>
            <a:ext cx="4743450" cy="6858000"/>
          </a:xfrm>
          <a:custGeom>
            <a:avLst/>
            <a:gdLst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3557588 w 4743450"/>
              <a:gd name="connsiteY3" fmla="*/ 6858000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2825687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3450" h="6858000">
                <a:moveTo>
                  <a:pt x="0" y="6858000"/>
                </a:moveTo>
                <a:lnTo>
                  <a:pt x="2825687" y="0"/>
                </a:lnTo>
                <a:lnTo>
                  <a:pt x="4743450" y="0"/>
                </a:lnTo>
                <a:cubicBezTo>
                  <a:pt x="4742371" y="2283968"/>
                  <a:pt x="4741291" y="4567936"/>
                  <a:pt x="4740212" y="6851904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på bildeikon hvis du vil legge til bilde</a:t>
            </a:r>
          </a:p>
        </p:txBody>
      </p:sp>
    </p:spTree>
    <p:extLst>
      <p:ext uri="{BB962C8B-B14F-4D97-AF65-F5344CB8AC3E}">
        <p14:creationId xmlns:p14="http://schemas.microsoft.com/office/powerpoint/2010/main" val="6158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90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118585"/>
            <a:ext cx="6012000" cy="1811813"/>
          </a:xfrm>
        </p:spPr>
        <p:txBody>
          <a:bodyPr lIns="0" anchor="b"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54464" y="2942591"/>
            <a:ext cx="6012000" cy="1126695"/>
          </a:xfrm>
        </p:spPr>
        <p:txBody>
          <a:bodyPr lIns="0">
            <a:noAutofit/>
          </a:bodyPr>
          <a:lstStyle>
            <a:lvl1pPr marL="0" indent="0">
              <a:buNone/>
              <a:defRPr sz="18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800" i="1">
                <a:solidFill>
                  <a:schemeClr val="bg1"/>
                </a:solidFill>
              </a:defRPr>
            </a:lvl3pPr>
            <a:lvl4pPr marL="1371600" indent="0">
              <a:buNone/>
              <a:defRPr sz="1800" i="1">
                <a:solidFill>
                  <a:schemeClr val="bg1"/>
                </a:solidFill>
              </a:defRPr>
            </a:lvl4pPr>
            <a:lvl5pPr marL="1828800" indent="0">
              <a:buNone/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Her kommer en utdypning eller undertittel</a:t>
            </a:r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4464" y="4208016"/>
            <a:ext cx="6012000" cy="145478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/>
              <a:t>Forfatters Navn og Etternavn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64" y="5674992"/>
            <a:ext cx="6012000" cy="746878"/>
          </a:xfrm>
        </p:spPr>
        <p:txBody>
          <a:bodyPr lIns="0" tIns="0">
            <a:noAutofit/>
          </a:bodyPr>
          <a:lstStyle>
            <a:lvl1pPr marL="0" indent="0">
              <a:buNone/>
              <a:defRPr sz="12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noProof="0" dirty="0"/>
              <a:t>Eventuelle adresser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7448550" y="0"/>
            <a:ext cx="4743450" cy="6858000"/>
          </a:xfrm>
          <a:custGeom>
            <a:avLst/>
            <a:gdLst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3557588 w 4743450"/>
              <a:gd name="connsiteY3" fmla="*/ 6858000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2825687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3450" h="6858000">
                <a:moveTo>
                  <a:pt x="0" y="6858000"/>
                </a:moveTo>
                <a:lnTo>
                  <a:pt x="2825687" y="0"/>
                </a:lnTo>
                <a:lnTo>
                  <a:pt x="4743450" y="0"/>
                </a:lnTo>
                <a:cubicBezTo>
                  <a:pt x="4742371" y="2283968"/>
                  <a:pt x="4741291" y="4567936"/>
                  <a:pt x="4740212" y="6851904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på bildeikon hvis du vil legge til bilde</a:t>
            </a:r>
          </a:p>
        </p:txBody>
      </p:sp>
    </p:spTree>
    <p:extLst>
      <p:ext uri="{BB962C8B-B14F-4D97-AF65-F5344CB8AC3E}">
        <p14:creationId xmlns:p14="http://schemas.microsoft.com/office/powerpoint/2010/main" val="1334680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81405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709082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4270224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6464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118585"/>
            <a:ext cx="6012000" cy="1811813"/>
          </a:xfrm>
        </p:spPr>
        <p:txBody>
          <a:bodyPr lIns="0" anchor="b"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54464" y="2942591"/>
            <a:ext cx="6012000" cy="1126695"/>
          </a:xfrm>
        </p:spPr>
        <p:txBody>
          <a:bodyPr lIns="0">
            <a:noAutofit/>
          </a:bodyPr>
          <a:lstStyle>
            <a:lvl1pPr marL="0" indent="0">
              <a:buNone/>
              <a:defRPr sz="18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800" i="1">
                <a:solidFill>
                  <a:schemeClr val="bg1"/>
                </a:solidFill>
              </a:defRPr>
            </a:lvl3pPr>
            <a:lvl4pPr marL="1371600" indent="0">
              <a:buNone/>
              <a:defRPr sz="1800" i="1">
                <a:solidFill>
                  <a:schemeClr val="bg1"/>
                </a:solidFill>
              </a:defRPr>
            </a:lvl4pPr>
            <a:lvl5pPr marL="1828800" indent="0">
              <a:buNone/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Her kommer en utdypning eller undertittel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4464" y="4208016"/>
            <a:ext cx="6012000" cy="145478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/>
              <a:t>Forfatters Navn og Etternavn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64" y="5674992"/>
            <a:ext cx="6012000" cy="746878"/>
          </a:xfrm>
        </p:spPr>
        <p:txBody>
          <a:bodyPr lIns="0" tIns="0">
            <a:noAutofit/>
          </a:bodyPr>
          <a:lstStyle>
            <a:lvl1pPr marL="0" indent="0">
              <a:buNone/>
              <a:defRPr sz="12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noProof="0" dirty="0"/>
              <a:t>Eventuelle adresser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7448550" y="0"/>
            <a:ext cx="4743450" cy="6858000"/>
          </a:xfrm>
          <a:custGeom>
            <a:avLst/>
            <a:gdLst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3557588 w 4743450"/>
              <a:gd name="connsiteY3" fmla="*/ 6858000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2825687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3450" h="6858000">
                <a:moveTo>
                  <a:pt x="0" y="6858000"/>
                </a:moveTo>
                <a:lnTo>
                  <a:pt x="2825687" y="0"/>
                </a:lnTo>
                <a:lnTo>
                  <a:pt x="4743450" y="0"/>
                </a:lnTo>
                <a:cubicBezTo>
                  <a:pt x="4742371" y="2283968"/>
                  <a:pt x="4741291" y="4567936"/>
                  <a:pt x="4740212" y="6851904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på bildeikon hvis du vil legge til bilde</a:t>
            </a:r>
          </a:p>
        </p:txBody>
      </p:sp>
    </p:spTree>
    <p:extLst>
      <p:ext uri="{BB962C8B-B14F-4D97-AF65-F5344CB8AC3E}">
        <p14:creationId xmlns:p14="http://schemas.microsoft.com/office/powerpoint/2010/main" val="2108539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995541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84416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257349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6777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66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787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418764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634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le 7"/>
          <p:cNvSpPr>
            <a:spLocks noGrp="1"/>
          </p:cNvSpPr>
          <p:nvPr>
            <p:ph type="title" hasCustomPrompt="1"/>
          </p:nvPr>
        </p:nvSpPr>
        <p:spPr>
          <a:xfrm>
            <a:off x="1054464" y="1118585"/>
            <a:ext cx="6012000" cy="1811813"/>
          </a:xfrm>
        </p:spPr>
        <p:txBody>
          <a:bodyPr lIns="0" anchor="b">
            <a:normAutofit/>
          </a:bodyPr>
          <a:lstStyle>
            <a:lvl1pPr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Tittel dokumentet settes her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54464" y="2942591"/>
            <a:ext cx="6012000" cy="1126695"/>
          </a:xfrm>
        </p:spPr>
        <p:txBody>
          <a:bodyPr lIns="0">
            <a:noAutofit/>
          </a:bodyPr>
          <a:lstStyle>
            <a:lvl1pPr marL="0" indent="0">
              <a:buNone/>
              <a:defRPr sz="1800" i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 i="1">
                <a:solidFill>
                  <a:schemeClr val="bg1"/>
                </a:solidFill>
              </a:defRPr>
            </a:lvl2pPr>
            <a:lvl3pPr marL="914400" indent="0">
              <a:buNone/>
              <a:defRPr sz="1800" i="1">
                <a:solidFill>
                  <a:schemeClr val="bg1"/>
                </a:solidFill>
              </a:defRPr>
            </a:lvl3pPr>
            <a:lvl4pPr marL="1371600" indent="0">
              <a:buNone/>
              <a:defRPr sz="1800" i="1">
                <a:solidFill>
                  <a:schemeClr val="bg1"/>
                </a:solidFill>
              </a:defRPr>
            </a:lvl4pPr>
            <a:lvl5pPr marL="1828800" indent="0">
              <a:buNone/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Her kommer en utdypning eller undertittel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4464" y="4208016"/>
            <a:ext cx="6012000" cy="1454784"/>
          </a:xfrm>
        </p:spPr>
        <p:txBody>
          <a:bodyPr lIns="0" anchor="b"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 dirty="0"/>
              <a:t>Forfatters Navn og Etternavn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64" y="5674992"/>
            <a:ext cx="6012000" cy="746878"/>
          </a:xfrm>
        </p:spPr>
        <p:txBody>
          <a:bodyPr lIns="0" tIns="0">
            <a:noAutofit/>
          </a:bodyPr>
          <a:lstStyle>
            <a:lvl1pPr marL="0" indent="0">
              <a:buNone/>
              <a:defRPr sz="12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noProof="0" dirty="0"/>
              <a:t>Eventuelle adresser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7448550" y="0"/>
            <a:ext cx="4743450" cy="6858000"/>
          </a:xfrm>
          <a:custGeom>
            <a:avLst/>
            <a:gdLst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3557588 w 4743450"/>
              <a:gd name="connsiteY3" fmla="*/ 6858000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1185863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  <a:gd name="connsiteX0" fmla="*/ 0 w 4743450"/>
              <a:gd name="connsiteY0" fmla="*/ 6858000 h 6858000"/>
              <a:gd name="connsiteX1" fmla="*/ 2825687 w 4743450"/>
              <a:gd name="connsiteY1" fmla="*/ 0 h 6858000"/>
              <a:gd name="connsiteX2" fmla="*/ 4743450 w 4743450"/>
              <a:gd name="connsiteY2" fmla="*/ 0 h 6858000"/>
              <a:gd name="connsiteX3" fmla="*/ 4740212 w 4743450"/>
              <a:gd name="connsiteY3" fmla="*/ 6851904 h 6858000"/>
              <a:gd name="connsiteX4" fmla="*/ 0 w 47434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3450" h="6858000">
                <a:moveTo>
                  <a:pt x="0" y="6858000"/>
                </a:moveTo>
                <a:lnTo>
                  <a:pt x="2825687" y="0"/>
                </a:lnTo>
                <a:lnTo>
                  <a:pt x="4743450" y="0"/>
                </a:lnTo>
                <a:cubicBezTo>
                  <a:pt x="4742371" y="2283968"/>
                  <a:pt x="4741291" y="4567936"/>
                  <a:pt x="4740212" y="6851904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på bildeikon hvis du vil legge til bilde</a:t>
            </a:r>
          </a:p>
        </p:txBody>
      </p:sp>
    </p:spTree>
    <p:extLst>
      <p:ext uri="{BB962C8B-B14F-4D97-AF65-F5344CB8AC3E}">
        <p14:creationId xmlns:p14="http://schemas.microsoft.com/office/powerpoint/2010/main" val="226782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95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6181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</p:spTree>
    <p:extLst>
      <p:ext uri="{BB962C8B-B14F-4D97-AF65-F5344CB8AC3E}">
        <p14:creationId xmlns:p14="http://schemas.microsoft.com/office/powerpoint/2010/main" val="107526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02.06.2024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94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02.06.2024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761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02.06.2024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861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legge til tekst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6DEE-ECD7-4857-92A6-90269DFA2DF5}" type="datetimeFigureOut">
              <a:rPr lang="nb-NO" smtClean="0"/>
              <a:t>02.06.2024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2961-D91A-442E-803D-6BE684C4B4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254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UiTs</a:t>
            </a:r>
            <a:r>
              <a:rPr lang="nb-NO" dirty="0"/>
              <a:t> studiesteder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78597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 with blue and white colors&#10;&#10;Description automatically generated">
            <a:extLst>
              <a:ext uri="{FF2B5EF4-FFF2-40B4-BE49-F238E27FC236}">
                <a16:creationId xmlns:a16="http://schemas.microsoft.com/office/drawing/2014/main" id="{01AE398C-031C-D62E-9298-C098668BC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" y="0"/>
            <a:ext cx="12189533" cy="685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6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 with white text&#10;&#10;Description automatically generated">
            <a:extLst>
              <a:ext uri="{FF2B5EF4-FFF2-40B4-BE49-F238E27FC236}">
                <a16:creationId xmlns:a16="http://schemas.microsoft.com/office/drawing/2014/main" id="{040AAE4D-D7B2-3B53-4CFD-AE4C7AAF7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" y="0"/>
            <a:ext cx="12189533" cy="685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5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 with cities&#10;&#10;Description automatically generated">
            <a:extLst>
              <a:ext uri="{FF2B5EF4-FFF2-40B4-BE49-F238E27FC236}">
                <a16:creationId xmlns:a16="http://schemas.microsoft.com/office/drawing/2014/main" id="{9D3899F6-5721-38FD-87B3-3729CF325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475" y="0"/>
            <a:ext cx="4845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9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northern part of norway&#10;&#10;Description automatically generated">
            <a:extLst>
              <a:ext uri="{FF2B5EF4-FFF2-40B4-BE49-F238E27FC236}">
                <a16:creationId xmlns:a16="http://schemas.microsoft.com/office/drawing/2014/main" id="{B2CCB088-B914-B796-AC23-F97651AF1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300" y="0"/>
            <a:ext cx="4851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44155"/>
      </p:ext>
    </p:extLst>
  </p:cSld>
  <p:clrMapOvr>
    <a:masterClrMapping/>
  </p:clrMapOvr>
</p:sld>
</file>

<file path=ppt/theme/theme1.xml><?xml version="1.0" encoding="utf-8"?>
<a:theme xmlns:a="http://schemas.openxmlformats.org/drawingml/2006/main" name="Lys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2719B6C5-9A54-423D-86A4-95EF36B6C8EF}"/>
    </a:ext>
  </a:extLst>
</a:theme>
</file>

<file path=ppt/theme/theme2.xml><?xml version="1.0" encoding="utf-8"?>
<a:theme xmlns:a="http://schemas.openxmlformats.org/drawingml/2006/main" name="Lys uten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94D15883-2580-4DC8-B10A-947F62BB42CF}"/>
    </a:ext>
  </a:extLst>
</a:theme>
</file>

<file path=ppt/theme/theme3.xml><?xml version="1.0" encoding="utf-8"?>
<a:theme xmlns:a="http://schemas.openxmlformats.org/drawingml/2006/main" name="Mørk med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CADEB79E-6854-4014-82C8-288D7F871FF7}"/>
    </a:ext>
  </a:extLst>
</a:theme>
</file>

<file path=ppt/theme/theme4.xml><?xml version="1.0" encoding="utf-8"?>
<a:theme xmlns:a="http://schemas.openxmlformats.org/drawingml/2006/main" name="Mørk uten mønster">
  <a:themeElements>
    <a:clrScheme name="UiT Norges arktiske universitet">
      <a:dk1>
        <a:sysClr val="windowText" lastClr="000000"/>
      </a:dk1>
      <a:lt1>
        <a:sysClr val="window" lastClr="FFFFFF"/>
      </a:lt1>
      <a:dk2>
        <a:srgbClr val="00617F"/>
      </a:dk2>
      <a:lt2>
        <a:srgbClr val="A6BBC8"/>
      </a:lt2>
      <a:accent1>
        <a:srgbClr val="007396"/>
      </a:accent1>
      <a:accent2>
        <a:srgbClr val="CB333B"/>
      </a:accent2>
      <a:accent3>
        <a:srgbClr val="F2A900"/>
      </a:accent3>
      <a:accent4>
        <a:srgbClr val="009CB6"/>
      </a:accent4>
      <a:accent5>
        <a:srgbClr val="DE7C00"/>
      </a:accent5>
      <a:accent6>
        <a:srgbClr val="59BEC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C7057D0-6097-44F4-A2E5-70A5DCBAA566}" vid="{48BEBA2A-C206-4979-AEA1-C578F52A4703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05e66b3-7364-4f89-bc8d-2354dc827fe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68D8AC29DD824996287C63A7530B67" ma:contentTypeVersion="12" ma:contentTypeDescription="Create a new document." ma:contentTypeScope="" ma:versionID="40414a321521a64c643b34e8eedf8880">
  <xsd:schema xmlns:xsd="http://www.w3.org/2001/XMLSchema" xmlns:xs="http://www.w3.org/2001/XMLSchema" xmlns:p="http://schemas.microsoft.com/office/2006/metadata/properties" xmlns:ns2="a0aff2de-4a98-43a7-8cc0-db805822c9db" xmlns:ns3="905e66b3-7364-4f89-bc8d-2354dc827fed" targetNamespace="http://schemas.microsoft.com/office/2006/metadata/properties" ma:root="true" ma:fieldsID="9629daa3c418413eb05d05c8a0927a43" ns2:_="" ns3:_="">
    <xsd:import namespace="a0aff2de-4a98-43a7-8cc0-db805822c9db"/>
    <xsd:import namespace="905e66b3-7364-4f89-bc8d-2354dc827fe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DateTaken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ff2de-4a98-43a7-8cc0-db805822c9d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5e66b3-7364-4f89-bc8d-2354dc827f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a916d09-11b3-44b5-b5f4-9aae0c2013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D1808F-9832-46E2-89EE-68E7FE346F1E}">
  <ds:schemaRefs>
    <ds:schemaRef ds:uri="http://purl.org/dc/elements/1.1/"/>
    <ds:schemaRef ds:uri="http://schemas.microsoft.com/office/2006/documentManagement/types"/>
    <ds:schemaRef ds:uri="http://purl.org/dc/terms/"/>
    <ds:schemaRef ds:uri="905e66b3-7364-4f89-bc8d-2354dc827fed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a0aff2de-4a98-43a7-8cc0-db805822c9db"/>
  </ds:schemaRefs>
</ds:datastoreItem>
</file>

<file path=customXml/itemProps2.xml><?xml version="1.0" encoding="utf-8"?>
<ds:datastoreItem xmlns:ds="http://schemas.openxmlformats.org/officeDocument/2006/customXml" ds:itemID="{8B6906F1-BC5A-4F5D-9478-51E87E6F6B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C79D2B-6589-49D3-BB02-F05BA9F406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aff2de-4a98-43a7-8cc0-db805822c9db"/>
    <ds:schemaRef ds:uri="905e66b3-7364-4f89-bc8d-2354dc827f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Lys med mønster</Template>
  <TotalTime>43</TotalTime>
  <Words>2</Words>
  <Application>Microsoft Macintosh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Lys med mønster</vt:lpstr>
      <vt:lpstr>Lys uten mønster</vt:lpstr>
      <vt:lpstr>Mørk med mønster</vt:lpstr>
      <vt:lpstr>Mørk uten mønster</vt:lpstr>
      <vt:lpstr>UiTs studiesteder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Torger Grytå</dc:creator>
  <cp:lastModifiedBy>Torger Grytå</cp:lastModifiedBy>
  <cp:revision>1</cp:revision>
  <dcterms:created xsi:type="dcterms:W3CDTF">2024-06-02T11:55:34Z</dcterms:created>
  <dcterms:modified xsi:type="dcterms:W3CDTF">2024-06-02T13:20:45Z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0x01010090CF74B9924A90429AFF83904CD5AC51</vt:lpwstr>
  </property>
  <property fmtid="{D5CDD505-2E9C-101B-9397-08002B2CF9AE}" pid="3" name="MediaServiceImageTags">
    <vt:lpwstr/>
  </property>
</Properties>
</file>