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8" r:id="rId5"/>
    <p:sldMasterId id="2147483744" r:id="rId6"/>
  </p:sldMasterIdLst>
  <p:notesMasterIdLst>
    <p:notesMasterId r:id="rId23"/>
  </p:notesMasterIdLst>
  <p:handoutMasterIdLst>
    <p:handoutMasterId r:id="rId24"/>
  </p:handoutMasterIdLst>
  <p:sldIdLst>
    <p:sldId id="289" r:id="rId7"/>
    <p:sldId id="295" r:id="rId8"/>
    <p:sldId id="290" r:id="rId9"/>
    <p:sldId id="291" r:id="rId10"/>
    <p:sldId id="292" r:id="rId11"/>
    <p:sldId id="293" r:id="rId12"/>
    <p:sldId id="294" r:id="rId13"/>
    <p:sldId id="278" r:id="rId14"/>
    <p:sldId id="287" r:id="rId15"/>
    <p:sldId id="279" r:id="rId16"/>
    <p:sldId id="280" r:id="rId17"/>
    <p:sldId id="282" r:id="rId18"/>
    <p:sldId id="283" r:id="rId19"/>
    <p:sldId id="284" r:id="rId20"/>
    <p:sldId id="285" r:id="rId21"/>
    <p:sldId id="286" r:id="rId22"/>
  </p:sldIdLst>
  <p:sldSz cx="12192000" cy="6858000"/>
  <p:notesSz cx="6858000" cy="9144000"/>
  <p:embeddedFontLst>
    <p:embeddedFont>
      <p:font typeface="Open Sans Bold" panose="020B0604020202020204" charset="0"/>
      <p:bold r:id="rId25"/>
    </p:embeddedFont>
    <p:embeddedFont>
      <p:font typeface="Open Sans ExtraBold" panose="020B0906030804020204" pitchFamily="34" charset="0"/>
      <p:bold r:id="rId26"/>
      <p:boldItalic r:id="rId27"/>
    </p:embeddedFont>
  </p:embeddedFontLst>
  <p:defaultTextStyle>
    <a:defPPr>
      <a:defRPr lang="nb-N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AF54F11E-8870-4009-8A0B-D0E82A95D604}">
          <p14:sldIdLst>
            <p14:sldId id="289"/>
            <p14:sldId id="295"/>
            <p14:sldId id="290"/>
            <p14:sldId id="291"/>
            <p14:sldId id="292"/>
            <p14:sldId id="293"/>
            <p14:sldId id="294"/>
          </p14:sldIdLst>
        </p14:section>
        <p14:section name="Brukerveiledning" id="{A729AB19-6366-41DB-ACF1-957C1C7096C8}">
          <p14:sldIdLst>
            <p14:sldId id="278"/>
            <p14:sldId id="287"/>
            <p14:sldId id="279"/>
            <p14:sldId id="280"/>
            <p14:sldId id="282"/>
            <p14:sldId id="283"/>
            <p14:sldId id="284"/>
            <p14:sldId id="285"/>
            <p14:sldId id="286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F7E0E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CFC651D-691B-42F6-9A8F-8D213DDC613C}" v="4" dt="2026-01-22T12:54:38.567"/>
    <p1510:client id="{DA26CA49-3804-401C-85F0-F1DAFC369970}" v="7" dt="2026-01-22T18:01:13.11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228" d="100"/>
          <a:sy n="228" d="100"/>
        </p:scale>
        <p:origin x="216" y="51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font" Target="fonts/font2.fntdata"/><Relationship Id="rId3" Type="http://schemas.openxmlformats.org/officeDocument/2006/relationships/customXml" Target="../customXml/item3.xml"/><Relationship Id="rId21" Type="http://schemas.openxmlformats.org/officeDocument/2006/relationships/slide" Target="slides/slide15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font" Target="fonts/font1.fntdata"/><Relationship Id="rId33" Type="http://schemas.microsoft.com/office/2015/10/relationships/revisionInfo" Target="revisionInfo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29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2.xml"/><Relationship Id="rId11" Type="http://schemas.openxmlformats.org/officeDocument/2006/relationships/slide" Target="slides/slide5.xml"/><Relationship Id="rId24" Type="http://schemas.openxmlformats.org/officeDocument/2006/relationships/handoutMaster" Target="handoutMasters/handoutMaster1.xml"/><Relationship Id="rId32" Type="http://schemas.microsoft.com/office/2016/11/relationships/changesInfo" Target="changesInfos/changesInfo1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9.xml"/><Relationship Id="rId23" Type="http://schemas.openxmlformats.org/officeDocument/2006/relationships/notesMaster" Target="notesMasters/notesMaster1.xml"/><Relationship Id="rId28" Type="http://schemas.openxmlformats.org/officeDocument/2006/relationships/presProps" Target="presProps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31" Type="http://schemas.openxmlformats.org/officeDocument/2006/relationships/tableStyles" Target="tableStyles.xml"/><Relationship Id="rId4" Type="http://schemas.openxmlformats.org/officeDocument/2006/relationships/customXml" Target="../customXml/item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font" Target="fonts/font3.fntdata"/><Relationship Id="rId30" Type="http://schemas.openxmlformats.org/officeDocument/2006/relationships/theme" Target="theme/theme1.xml"/><Relationship Id="rId8" Type="http://schemas.openxmlformats.org/officeDocument/2006/relationships/slide" Target="slides/slide2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orger Grytå" userId="539de34a-5f54-4ef7-b608-689842b60cee" providerId="ADAL" clId="{47CD8B43-5314-48B0-BE4E-134FAB94500F}"/>
    <pc:docChg chg="undo custSel addSld delSld modSld modMainMaster modSection">
      <pc:chgData name="Torger Grytå" userId="539de34a-5f54-4ef7-b608-689842b60cee" providerId="ADAL" clId="{47CD8B43-5314-48B0-BE4E-134FAB94500F}" dt="2026-01-22T18:02:25.112" v="703" actId="680"/>
      <pc:docMkLst>
        <pc:docMk/>
      </pc:docMkLst>
      <pc:sldChg chg="addSp modSp">
        <pc:chgData name="Torger Grytå" userId="539de34a-5f54-4ef7-b608-689842b60cee" providerId="ADAL" clId="{47CD8B43-5314-48B0-BE4E-134FAB94500F}" dt="2026-01-22T12:54:38.567" v="675"/>
        <pc:sldMkLst>
          <pc:docMk/>
          <pc:sldMk cId="2635517193" sldId="278"/>
        </pc:sldMkLst>
        <pc:spChg chg="add mod">
          <ac:chgData name="Torger Grytå" userId="539de34a-5f54-4ef7-b608-689842b60cee" providerId="ADAL" clId="{47CD8B43-5314-48B0-BE4E-134FAB94500F}" dt="2026-01-22T12:54:38.567" v="675"/>
          <ac:spMkLst>
            <pc:docMk/>
            <pc:sldMk cId="2635517193" sldId="278"/>
            <ac:spMk id="4" creationId="{748E814E-211A-293E-AB87-39247AD96ABA}"/>
          </ac:spMkLst>
        </pc:spChg>
      </pc:sldChg>
      <pc:sldChg chg="modSp mod">
        <pc:chgData name="Torger Grytå" userId="539de34a-5f54-4ef7-b608-689842b60cee" providerId="ADAL" clId="{47CD8B43-5314-48B0-BE4E-134FAB94500F}" dt="2026-01-22T12:34:45.199" v="673"/>
        <pc:sldMkLst>
          <pc:docMk/>
          <pc:sldMk cId="4004628246" sldId="279"/>
        </pc:sldMkLst>
        <pc:spChg chg="mod">
          <ac:chgData name="Torger Grytå" userId="539de34a-5f54-4ef7-b608-689842b60cee" providerId="ADAL" clId="{47CD8B43-5314-48B0-BE4E-134FAB94500F}" dt="2026-01-22T12:34:45.199" v="673"/>
          <ac:spMkLst>
            <pc:docMk/>
            <pc:sldMk cId="4004628246" sldId="279"/>
            <ac:spMk id="42" creationId="{9EC44CD8-469B-65DD-3700-0DABB8A0607E}"/>
          </ac:spMkLst>
        </pc:spChg>
      </pc:sldChg>
      <pc:sldChg chg="del">
        <pc:chgData name="Torger Grytå" userId="539de34a-5f54-4ef7-b608-689842b60cee" providerId="ADAL" clId="{47CD8B43-5314-48B0-BE4E-134FAB94500F}" dt="2026-01-22T17:59:59.199" v="676" actId="47"/>
        <pc:sldMkLst>
          <pc:docMk/>
          <pc:sldMk cId="2291756954" sldId="281"/>
        </pc:sldMkLst>
      </pc:sldChg>
      <pc:sldChg chg="modSp mod">
        <pc:chgData name="Torger Grytå" userId="539de34a-5f54-4ef7-b608-689842b60cee" providerId="ADAL" clId="{47CD8B43-5314-48B0-BE4E-134FAB94500F}" dt="2026-01-17T14:11:26.707" v="9" actId="1076"/>
        <pc:sldMkLst>
          <pc:docMk/>
          <pc:sldMk cId="4132342025" sldId="283"/>
        </pc:sldMkLst>
        <pc:picChg chg="mod">
          <ac:chgData name="Torger Grytå" userId="539de34a-5f54-4ef7-b608-689842b60cee" providerId="ADAL" clId="{47CD8B43-5314-48B0-BE4E-134FAB94500F}" dt="2026-01-17T14:11:24.904" v="7" actId="1076"/>
          <ac:picMkLst>
            <pc:docMk/>
            <pc:sldMk cId="4132342025" sldId="283"/>
            <ac:picMk id="9" creationId="{5C5145FD-10CB-2F12-FEC6-DAA9E5DFAD5B}"/>
          </ac:picMkLst>
        </pc:picChg>
        <pc:picChg chg="mod">
          <ac:chgData name="Torger Grytå" userId="539de34a-5f54-4ef7-b608-689842b60cee" providerId="ADAL" clId="{47CD8B43-5314-48B0-BE4E-134FAB94500F}" dt="2026-01-17T14:11:24.904" v="7" actId="1076"/>
          <ac:picMkLst>
            <pc:docMk/>
            <pc:sldMk cId="4132342025" sldId="283"/>
            <ac:picMk id="10" creationId="{D45DF1DE-9BE8-7ADA-9DC2-703DB1CA627E}"/>
          </ac:picMkLst>
        </pc:picChg>
        <pc:picChg chg="mod">
          <ac:chgData name="Torger Grytå" userId="539de34a-5f54-4ef7-b608-689842b60cee" providerId="ADAL" clId="{47CD8B43-5314-48B0-BE4E-134FAB94500F}" dt="2026-01-17T14:11:26.707" v="9" actId="1076"/>
          <ac:picMkLst>
            <pc:docMk/>
            <pc:sldMk cId="4132342025" sldId="283"/>
            <ac:picMk id="11" creationId="{3BF1A734-0663-4E0B-5976-05D577C6F0A3}"/>
          </ac:picMkLst>
        </pc:picChg>
        <pc:picChg chg="mod">
          <ac:chgData name="Torger Grytå" userId="539de34a-5f54-4ef7-b608-689842b60cee" providerId="ADAL" clId="{47CD8B43-5314-48B0-BE4E-134FAB94500F}" dt="2026-01-17T14:11:26.707" v="9" actId="1076"/>
          <ac:picMkLst>
            <pc:docMk/>
            <pc:sldMk cId="4132342025" sldId="283"/>
            <ac:picMk id="12" creationId="{1191B10E-8D63-96E1-EB03-32556FEA65CF}"/>
          </ac:picMkLst>
        </pc:picChg>
      </pc:sldChg>
      <pc:sldChg chg="addSp delSp modSp mod">
        <pc:chgData name="Torger Grytå" userId="539de34a-5f54-4ef7-b608-689842b60cee" providerId="ADAL" clId="{47CD8B43-5314-48B0-BE4E-134FAB94500F}" dt="2026-01-17T14:13:13.007" v="18"/>
        <pc:sldMkLst>
          <pc:docMk/>
          <pc:sldMk cId="1396108277" sldId="284"/>
        </pc:sldMkLst>
        <pc:picChg chg="add mod">
          <ac:chgData name="Torger Grytå" userId="539de34a-5f54-4ef7-b608-689842b60cee" providerId="ADAL" clId="{47CD8B43-5314-48B0-BE4E-134FAB94500F}" dt="2026-01-17T14:13:13.007" v="18"/>
          <ac:picMkLst>
            <pc:docMk/>
            <pc:sldMk cId="1396108277" sldId="284"/>
            <ac:picMk id="7" creationId="{4A13A239-3C78-7F67-5FB3-6B1CB88E17D8}"/>
          </ac:picMkLst>
        </pc:picChg>
      </pc:sldChg>
      <pc:sldChg chg="del">
        <pc:chgData name="Torger Grytå" userId="539de34a-5f54-4ef7-b608-689842b60cee" providerId="ADAL" clId="{47CD8B43-5314-48B0-BE4E-134FAB94500F}" dt="2026-01-22T18:00:10.481" v="679" actId="47"/>
        <pc:sldMkLst>
          <pc:docMk/>
          <pc:sldMk cId="2648606007" sldId="288"/>
        </pc:sldMkLst>
      </pc:sldChg>
      <pc:sldChg chg="addSp modSp new mod">
        <pc:chgData name="Torger Grytå" userId="539de34a-5f54-4ef7-b608-689842b60cee" providerId="ADAL" clId="{47CD8B43-5314-48B0-BE4E-134FAB94500F}" dt="2026-01-22T18:02:02.145" v="702" actId="34135"/>
        <pc:sldMkLst>
          <pc:docMk/>
          <pc:sldMk cId="1643261762" sldId="289"/>
        </pc:sldMkLst>
        <pc:picChg chg="add mod">
          <ac:chgData name="Torger Grytå" userId="539de34a-5f54-4ef7-b608-689842b60cee" providerId="ADAL" clId="{47CD8B43-5314-48B0-BE4E-134FAB94500F}" dt="2026-01-22T18:02:02.145" v="702" actId="34135"/>
          <ac:picMkLst>
            <pc:docMk/>
            <pc:sldMk cId="1643261762" sldId="289"/>
            <ac:picMk id="3" creationId="{9B3F101F-2496-96FB-2912-942028F8FC42}"/>
          </ac:picMkLst>
        </pc:picChg>
      </pc:sldChg>
      <pc:sldChg chg="new del">
        <pc:chgData name="Torger Grytå" userId="539de34a-5f54-4ef7-b608-689842b60cee" providerId="ADAL" clId="{47CD8B43-5314-48B0-BE4E-134FAB94500F}" dt="2026-01-22T12:34:52.550" v="674" actId="47"/>
        <pc:sldMkLst>
          <pc:docMk/>
          <pc:sldMk cId="2842231768" sldId="289"/>
        </pc:sldMkLst>
      </pc:sldChg>
      <pc:sldChg chg="addSp modSp new mod">
        <pc:chgData name="Torger Grytå" userId="539de34a-5f54-4ef7-b608-689842b60cee" providerId="ADAL" clId="{47CD8B43-5314-48B0-BE4E-134FAB94500F}" dt="2026-01-22T18:01:59.466" v="701" actId="34135"/>
        <pc:sldMkLst>
          <pc:docMk/>
          <pc:sldMk cId="446002232" sldId="290"/>
        </pc:sldMkLst>
        <pc:picChg chg="add mod">
          <ac:chgData name="Torger Grytå" userId="539de34a-5f54-4ef7-b608-689842b60cee" providerId="ADAL" clId="{47CD8B43-5314-48B0-BE4E-134FAB94500F}" dt="2026-01-22T18:01:59.466" v="701" actId="34135"/>
          <ac:picMkLst>
            <pc:docMk/>
            <pc:sldMk cId="446002232" sldId="290"/>
            <ac:picMk id="3" creationId="{0F141310-D30E-3B31-2FEE-D5E60666D356}"/>
          </ac:picMkLst>
        </pc:picChg>
      </pc:sldChg>
      <pc:sldChg chg="addSp modSp add mod">
        <pc:chgData name="Torger Grytå" userId="539de34a-5f54-4ef7-b608-689842b60cee" providerId="ADAL" clId="{47CD8B43-5314-48B0-BE4E-134FAB94500F}" dt="2026-01-22T18:01:43.930" v="698" actId="34135"/>
        <pc:sldMkLst>
          <pc:docMk/>
          <pc:sldMk cId="649860277" sldId="291"/>
        </pc:sldMkLst>
        <pc:picChg chg="add mod">
          <ac:chgData name="Torger Grytå" userId="539de34a-5f54-4ef7-b608-689842b60cee" providerId="ADAL" clId="{47CD8B43-5314-48B0-BE4E-134FAB94500F}" dt="2026-01-22T18:01:43.930" v="698" actId="34135"/>
          <ac:picMkLst>
            <pc:docMk/>
            <pc:sldMk cId="649860277" sldId="291"/>
            <ac:picMk id="3" creationId="{A63666D9-6F1F-F9E0-8E26-951317E33475}"/>
          </ac:picMkLst>
        </pc:picChg>
      </pc:sldChg>
      <pc:sldChg chg="addSp delSp modSp add mod replId">
        <pc:chgData name="Torger Grytå" userId="539de34a-5f54-4ef7-b608-689842b60cee" providerId="ADAL" clId="{47CD8B43-5314-48B0-BE4E-134FAB94500F}" dt="2026-01-22T18:01:41.084" v="697" actId="34135"/>
        <pc:sldMkLst>
          <pc:docMk/>
          <pc:sldMk cId="2912437681" sldId="292"/>
        </pc:sldMkLst>
        <pc:picChg chg="add del mod">
          <ac:chgData name="Torger Grytå" userId="539de34a-5f54-4ef7-b608-689842b60cee" providerId="ADAL" clId="{47CD8B43-5314-48B0-BE4E-134FAB94500F}" dt="2026-01-22T18:01:01.157" v="689" actId="478"/>
          <ac:picMkLst>
            <pc:docMk/>
            <pc:sldMk cId="2912437681" sldId="292"/>
            <ac:picMk id="3" creationId="{C874A426-12CF-CEAF-9E73-FD8FE1586371}"/>
          </ac:picMkLst>
        </pc:picChg>
        <pc:picChg chg="add mod">
          <ac:chgData name="Torger Grytå" userId="539de34a-5f54-4ef7-b608-689842b60cee" providerId="ADAL" clId="{47CD8B43-5314-48B0-BE4E-134FAB94500F}" dt="2026-01-22T18:01:41.084" v="697" actId="34135"/>
          <ac:picMkLst>
            <pc:docMk/>
            <pc:sldMk cId="2912437681" sldId="292"/>
            <ac:picMk id="5" creationId="{4E4D53C3-8CF8-3229-F185-EAD3F928CA0E}"/>
          </ac:picMkLst>
        </pc:picChg>
      </pc:sldChg>
      <pc:sldChg chg="addSp delSp modSp new mod">
        <pc:chgData name="Torger Grytå" userId="539de34a-5f54-4ef7-b608-689842b60cee" providerId="ADAL" clId="{47CD8B43-5314-48B0-BE4E-134FAB94500F}" dt="2026-01-22T18:01:36.220" v="696" actId="34135"/>
        <pc:sldMkLst>
          <pc:docMk/>
          <pc:sldMk cId="2208388624" sldId="293"/>
        </pc:sldMkLst>
        <pc:spChg chg="del">
          <ac:chgData name="Torger Grytå" userId="539de34a-5f54-4ef7-b608-689842b60cee" providerId="ADAL" clId="{47CD8B43-5314-48B0-BE4E-134FAB94500F}" dt="2026-01-22T18:00:32.613" v="683" actId="478"/>
          <ac:spMkLst>
            <pc:docMk/>
            <pc:sldMk cId="2208388624" sldId="293"/>
            <ac:spMk id="3" creationId="{1130D07C-0C64-92D6-2123-1F5B54562F37}"/>
          </ac:spMkLst>
        </pc:spChg>
        <pc:picChg chg="add mod ord">
          <ac:chgData name="Torger Grytå" userId="539de34a-5f54-4ef7-b608-689842b60cee" providerId="ADAL" clId="{47CD8B43-5314-48B0-BE4E-134FAB94500F}" dt="2026-01-22T18:01:36.220" v="696" actId="34135"/>
          <ac:picMkLst>
            <pc:docMk/>
            <pc:sldMk cId="2208388624" sldId="293"/>
            <ac:picMk id="6" creationId="{A271A9AA-C7D3-72D5-6721-5D463EAF9FD4}"/>
          </ac:picMkLst>
        </pc:picChg>
      </pc:sldChg>
      <pc:sldChg chg="addSp delSp modSp new mod">
        <pc:chgData name="Torger Grytå" userId="539de34a-5f54-4ef7-b608-689842b60cee" providerId="ADAL" clId="{47CD8B43-5314-48B0-BE4E-134FAB94500F}" dt="2026-01-22T18:01:29.297" v="695" actId="34135"/>
        <pc:sldMkLst>
          <pc:docMk/>
          <pc:sldMk cId="3212955966" sldId="294"/>
        </pc:sldMkLst>
        <pc:spChg chg="del">
          <ac:chgData name="Torger Grytå" userId="539de34a-5f54-4ef7-b608-689842b60cee" providerId="ADAL" clId="{47CD8B43-5314-48B0-BE4E-134FAB94500F}" dt="2026-01-22T18:00:33.727" v="684" actId="478"/>
          <ac:spMkLst>
            <pc:docMk/>
            <pc:sldMk cId="3212955966" sldId="294"/>
            <ac:spMk id="3" creationId="{B5209EB6-FA47-85D5-94CB-08584481C1EB}"/>
          </ac:spMkLst>
        </pc:spChg>
        <pc:picChg chg="add mod ord">
          <ac:chgData name="Torger Grytå" userId="539de34a-5f54-4ef7-b608-689842b60cee" providerId="ADAL" clId="{47CD8B43-5314-48B0-BE4E-134FAB94500F}" dt="2026-01-22T18:01:29.297" v="695" actId="34135"/>
          <ac:picMkLst>
            <pc:docMk/>
            <pc:sldMk cId="3212955966" sldId="294"/>
            <ac:picMk id="6" creationId="{A9DB4F6B-2C93-1475-B6A8-896DD1434BA7}"/>
          </ac:picMkLst>
        </pc:picChg>
      </pc:sldChg>
      <pc:sldChg chg="new">
        <pc:chgData name="Torger Grytå" userId="539de34a-5f54-4ef7-b608-689842b60cee" providerId="ADAL" clId="{47CD8B43-5314-48B0-BE4E-134FAB94500F}" dt="2026-01-22T18:02:25.112" v="703" actId="680"/>
        <pc:sldMkLst>
          <pc:docMk/>
          <pc:sldMk cId="2144172936" sldId="295"/>
        </pc:sldMkLst>
      </pc:sldChg>
      <pc:sldMasterChg chg="modSp modSldLayout">
        <pc:chgData name="Torger Grytå" userId="539de34a-5f54-4ef7-b608-689842b60cee" providerId="ADAL" clId="{47CD8B43-5314-48B0-BE4E-134FAB94500F}" dt="2026-01-20T10:01:59.592" v="662"/>
        <pc:sldMasterMkLst>
          <pc:docMk/>
          <pc:sldMasterMk cId="350943100" sldId="2147483648"/>
        </pc:sldMasterMkLst>
        <pc:spChg chg="mod">
          <ac:chgData name="Torger Grytå" userId="539de34a-5f54-4ef7-b608-689842b60cee" providerId="ADAL" clId="{47CD8B43-5314-48B0-BE4E-134FAB94500F}" dt="2026-01-20T09:56:23.906" v="564"/>
          <ac:spMkLst>
            <pc:docMk/>
            <pc:sldMasterMk cId="350943100" sldId="2147483648"/>
            <ac:spMk id="2" creationId="{00000000-0000-0000-0000-000000000000}"/>
          </ac:spMkLst>
        </pc:spChg>
        <pc:spChg chg="mod">
          <ac:chgData name="Torger Grytå" userId="539de34a-5f54-4ef7-b608-689842b60cee" providerId="ADAL" clId="{47CD8B43-5314-48B0-BE4E-134FAB94500F}" dt="2026-01-20T09:59:20.537" v="626"/>
          <ac:spMkLst>
            <pc:docMk/>
            <pc:sldMasterMk cId="350943100" sldId="2147483648"/>
            <ac:spMk id="3" creationId="{00000000-0000-0000-0000-000000000000}"/>
          </ac:spMkLst>
        </pc:spChg>
        <pc:sldLayoutChg chg="addSp delSp modSp mod">
          <pc:chgData name="Torger Grytå" userId="539de34a-5f54-4ef7-b608-689842b60cee" providerId="ADAL" clId="{47CD8B43-5314-48B0-BE4E-134FAB94500F}" dt="2026-01-20T09:58:48.583" v="618"/>
          <pc:sldLayoutMkLst>
            <pc:docMk/>
            <pc:sldMasterMk cId="350943100" sldId="2147483648"/>
            <pc:sldLayoutMk cId="615897299" sldId="2147483649"/>
          </pc:sldLayoutMkLst>
          <pc:spChg chg="mod">
            <ac:chgData name="Torger Grytå" userId="539de34a-5f54-4ef7-b608-689842b60cee" providerId="ADAL" clId="{47CD8B43-5314-48B0-BE4E-134FAB94500F}" dt="2026-01-20T09:58:48.583" v="618"/>
            <ac:spMkLst>
              <pc:docMk/>
              <pc:sldMasterMk cId="350943100" sldId="2147483648"/>
              <pc:sldLayoutMk cId="615897299" sldId="2147483649"/>
              <ac:spMk id="4" creationId="{00000000-0000-0000-0000-000000000000}"/>
            </ac:spMkLst>
          </pc:spChg>
          <pc:spChg chg="mod">
            <ac:chgData name="Torger Grytå" userId="539de34a-5f54-4ef7-b608-689842b60cee" providerId="ADAL" clId="{47CD8B43-5314-48B0-BE4E-134FAB94500F}" dt="2026-01-20T09:56:27.913" v="565"/>
            <ac:spMkLst>
              <pc:docMk/>
              <pc:sldMasterMk cId="350943100" sldId="2147483648"/>
              <pc:sldLayoutMk cId="615897299" sldId="2147483649"/>
              <ac:spMk id="8" creationId="{00000000-0000-0000-0000-000000000000}"/>
            </ac:spMkLst>
          </pc:spChg>
          <pc:picChg chg="add mod">
            <ac:chgData name="Torger Grytå" userId="539de34a-5f54-4ef7-b608-689842b60cee" providerId="ADAL" clId="{47CD8B43-5314-48B0-BE4E-134FAB94500F}" dt="2026-01-17T15:23:37.211" v="330" actId="34135"/>
            <ac:picMkLst>
              <pc:docMk/>
              <pc:sldMasterMk cId="350943100" sldId="2147483648"/>
              <pc:sldLayoutMk cId="615897299" sldId="2147483649"/>
              <ac:picMk id="5" creationId="{FD232B90-DDE7-3693-9D28-6F911259B5F2}"/>
            </ac:picMkLst>
          </pc:picChg>
        </pc:sldLayoutChg>
        <pc:sldLayoutChg chg="addSp delSp modSp mod">
          <pc:chgData name="Torger Grytå" userId="539de34a-5f54-4ef7-b608-689842b60cee" providerId="ADAL" clId="{47CD8B43-5314-48B0-BE4E-134FAB94500F}" dt="2026-01-17T15:23:16.971" v="326" actId="34135"/>
          <pc:sldLayoutMkLst>
            <pc:docMk/>
            <pc:sldMasterMk cId="350943100" sldId="2147483648"/>
            <pc:sldLayoutMk cId="2267822441" sldId="2147483657"/>
          </pc:sldLayoutMkLst>
          <pc:picChg chg="add mod">
            <ac:chgData name="Torger Grytå" userId="539de34a-5f54-4ef7-b608-689842b60cee" providerId="ADAL" clId="{47CD8B43-5314-48B0-BE4E-134FAB94500F}" dt="2026-01-17T15:23:16.971" v="326" actId="34135"/>
            <ac:picMkLst>
              <pc:docMk/>
              <pc:sldMasterMk cId="350943100" sldId="2147483648"/>
              <pc:sldLayoutMk cId="2267822441" sldId="2147483657"/>
              <ac:picMk id="2" creationId="{152C641D-20F1-7130-A24C-61F6755A6F90}"/>
            </ac:picMkLst>
          </pc:picChg>
        </pc:sldLayoutChg>
        <pc:sldLayoutChg chg="addSp delSp modSp mod">
          <pc:chgData name="Torger Grytå" userId="539de34a-5f54-4ef7-b608-689842b60cee" providerId="ADAL" clId="{47CD8B43-5314-48B0-BE4E-134FAB94500F}" dt="2026-01-20T09:59:31.158" v="627"/>
          <pc:sldLayoutMkLst>
            <pc:docMk/>
            <pc:sldMasterMk cId="350943100" sldId="2147483648"/>
            <pc:sldLayoutMk cId="4081405924" sldId="2147483664"/>
          </pc:sldLayoutMkLst>
          <pc:spChg chg="mod">
            <ac:chgData name="Torger Grytå" userId="539de34a-5f54-4ef7-b608-689842b60cee" providerId="ADAL" clId="{47CD8B43-5314-48B0-BE4E-134FAB94500F}" dt="2026-01-20T09:56:49.612" v="570"/>
            <ac:spMkLst>
              <pc:docMk/>
              <pc:sldMasterMk cId="350943100" sldId="2147483648"/>
              <pc:sldLayoutMk cId="4081405924" sldId="2147483664"/>
              <ac:spMk id="2" creationId="{00000000-0000-0000-0000-000000000000}"/>
            </ac:spMkLst>
          </pc:spChg>
          <pc:spChg chg="mod">
            <ac:chgData name="Torger Grytå" userId="539de34a-5f54-4ef7-b608-689842b60cee" providerId="ADAL" clId="{47CD8B43-5314-48B0-BE4E-134FAB94500F}" dt="2026-01-20T09:59:31.158" v="627"/>
            <ac:spMkLst>
              <pc:docMk/>
              <pc:sldMasterMk cId="350943100" sldId="2147483648"/>
              <pc:sldLayoutMk cId="4081405924" sldId="2147483664"/>
              <ac:spMk id="3" creationId="{00000000-0000-0000-0000-000000000000}"/>
            </ac:spMkLst>
          </pc:spChg>
          <pc:picChg chg="add mod">
            <ac:chgData name="Torger Grytå" userId="539de34a-5f54-4ef7-b608-689842b60cee" providerId="ADAL" clId="{47CD8B43-5314-48B0-BE4E-134FAB94500F}" dt="2026-01-17T15:35:19.033" v="553" actId="34135"/>
            <ac:picMkLst>
              <pc:docMk/>
              <pc:sldMasterMk cId="350943100" sldId="2147483648"/>
              <pc:sldLayoutMk cId="4081405924" sldId="2147483664"/>
              <ac:picMk id="4" creationId="{287E91CD-4C0E-AD89-1942-810D6C19835D}"/>
            </ac:picMkLst>
          </pc:picChg>
        </pc:sldLayoutChg>
        <pc:sldLayoutChg chg="addSp delSp modSp mod">
          <pc:chgData name="Torger Grytå" userId="539de34a-5f54-4ef7-b608-689842b60cee" providerId="ADAL" clId="{47CD8B43-5314-48B0-BE4E-134FAB94500F}" dt="2026-01-20T09:59:33.590" v="629"/>
          <pc:sldLayoutMkLst>
            <pc:docMk/>
            <pc:sldMasterMk cId="350943100" sldId="2147483648"/>
            <pc:sldLayoutMk cId="3709082771" sldId="2147483665"/>
          </pc:sldLayoutMkLst>
          <pc:spChg chg="mod">
            <ac:chgData name="Torger Grytå" userId="539de34a-5f54-4ef7-b608-689842b60cee" providerId="ADAL" clId="{47CD8B43-5314-48B0-BE4E-134FAB94500F}" dt="2026-01-20T09:56:51.173" v="571"/>
            <ac:spMkLst>
              <pc:docMk/>
              <pc:sldMasterMk cId="350943100" sldId="2147483648"/>
              <pc:sldLayoutMk cId="3709082771" sldId="2147483665"/>
              <ac:spMk id="2" creationId="{00000000-0000-0000-0000-000000000000}"/>
            </ac:spMkLst>
          </pc:spChg>
          <pc:spChg chg="mod">
            <ac:chgData name="Torger Grytå" userId="539de34a-5f54-4ef7-b608-689842b60cee" providerId="ADAL" clId="{47CD8B43-5314-48B0-BE4E-134FAB94500F}" dt="2026-01-20T09:59:32.591" v="628"/>
            <ac:spMkLst>
              <pc:docMk/>
              <pc:sldMasterMk cId="350943100" sldId="2147483648"/>
              <pc:sldLayoutMk cId="3709082771" sldId="2147483665"/>
              <ac:spMk id="3" creationId="{00000000-0000-0000-0000-000000000000}"/>
            </ac:spMkLst>
          </pc:spChg>
          <pc:spChg chg="mod">
            <ac:chgData name="Torger Grytå" userId="539de34a-5f54-4ef7-b608-689842b60cee" providerId="ADAL" clId="{47CD8B43-5314-48B0-BE4E-134FAB94500F}" dt="2026-01-20T09:59:33.590" v="629"/>
            <ac:spMkLst>
              <pc:docMk/>
              <pc:sldMasterMk cId="350943100" sldId="2147483648"/>
              <pc:sldLayoutMk cId="3709082771" sldId="2147483665"/>
              <ac:spMk id="4" creationId="{00000000-0000-0000-0000-000000000000}"/>
            </ac:spMkLst>
          </pc:spChg>
          <pc:picChg chg="add mod">
            <ac:chgData name="Torger Grytå" userId="539de34a-5f54-4ef7-b608-689842b60cee" providerId="ADAL" clId="{47CD8B43-5314-48B0-BE4E-134FAB94500F}" dt="2026-01-17T15:35:24.331" v="555" actId="34135"/>
            <ac:picMkLst>
              <pc:docMk/>
              <pc:sldMasterMk cId="350943100" sldId="2147483648"/>
              <pc:sldLayoutMk cId="3709082771" sldId="2147483665"/>
              <ac:picMk id="5" creationId="{6743400A-D240-3CC9-CBA4-7E5500F73000}"/>
            </ac:picMkLst>
          </pc:picChg>
        </pc:sldLayoutChg>
        <pc:sldLayoutChg chg="addSp delSp modSp mod">
          <pc:chgData name="Torger Grytå" userId="539de34a-5f54-4ef7-b608-689842b60cee" providerId="ADAL" clId="{47CD8B43-5314-48B0-BE4E-134FAB94500F}" dt="2026-01-20T09:56:52.640" v="572"/>
          <pc:sldLayoutMkLst>
            <pc:docMk/>
            <pc:sldMasterMk cId="350943100" sldId="2147483648"/>
            <pc:sldLayoutMk cId="4270224941" sldId="2147483666"/>
          </pc:sldLayoutMkLst>
          <pc:spChg chg="mod">
            <ac:chgData name="Torger Grytå" userId="539de34a-5f54-4ef7-b608-689842b60cee" providerId="ADAL" clId="{47CD8B43-5314-48B0-BE4E-134FAB94500F}" dt="2026-01-20T09:56:52.640" v="572"/>
            <ac:spMkLst>
              <pc:docMk/>
              <pc:sldMasterMk cId="350943100" sldId="2147483648"/>
              <pc:sldLayoutMk cId="4270224941" sldId="2147483666"/>
              <ac:spMk id="2" creationId="{00000000-0000-0000-0000-000000000000}"/>
            </ac:spMkLst>
          </pc:spChg>
          <pc:picChg chg="add mod">
            <ac:chgData name="Torger Grytå" userId="539de34a-5f54-4ef7-b608-689842b60cee" providerId="ADAL" clId="{47CD8B43-5314-48B0-BE4E-134FAB94500F}" dt="2026-01-17T15:35:31.928" v="557" actId="34135"/>
            <ac:picMkLst>
              <pc:docMk/>
              <pc:sldMasterMk cId="350943100" sldId="2147483648"/>
              <pc:sldLayoutMk cId="4270224941" sldId="2147483666"/>
              <ac:picMk id="3" creationId="{6D8892E5-EA14-E378-CA6C-3CA3E7300983}"/>
            </ac:picMkLst>
          </pc:picChg>
        </pc:sldLayoutChg>
        <pc:sldLayoutChg chg="addSp delSp modSp mod">
          <pc:chgData name="Torger Grytå" userId="539de34a-5f54-4ef7-b608-689842b60cee" providerId="ADAL" clId="{47CD8B43-5314-48B0-BE4E-134FAB94500F}" dt="2026-01-17T15:35:36.084" v="559" actId="34135"/>
          <pc:sldLayoutMkLst>
            <pc:docMk/>
            <pc:sldMasterMk cId="350943100" sldId="2147483648"/>
            <pc:sldLayoutMk cId="676464001" sldId="2147483667"/>
          </pc:sldLayoutMkLst>
          <pc:picChg chg="add mod">
            <ac:chgData name="Torger Grytå" userId="539de34a-5f54-4ef7-b608-689842b60cee" providerId="ADAL" clId="{47CD8B43-5314-48B0-BE4E-134FAB94500F}" dt="2026-01-17T15:35:36.084" v="559" actId="34135"/>
            <ac:picMkLst>
              <pc:docMk/>
              <pc:sldMasterMk cId="350943100" sldId="2147483648"/>
              <pc:sldLayoutMk cId="676464001" sldId="2147483667"/>
              <ac:picMk id="2" creationId="{34BCEBE7-2784-FB3E-60EF-6A1174393B49}"/>
            </ac:picMkLst>
          </pc:picChg>
        </pc:sldLayoutChg>
        <pc:sldLayoutChg chg="addSp delSp modSp mod">
          <pc:chgData name="Torger Grytå" userId="539de34a-5f54-4ef7-b608-689842b60cee" providerId="ADAL" clId="{47CD8B43-5314-48B0-BE4E-134FAB94500F}" dt="2026-01-20T09:58:50.093" v="619"/>
          <pc:sldLayoutMkLst>
            <pc:docMk/>
            <pc:sldMasterMk cId="350943100" sldId="2147483648"/>
            <pc:sldLayoutMk cId="151901756" sldId="2147483687"/>
          </pc:sldLayoutMkLst>
          <pc:spChg chg="mod">
            <ac:chgData name="Torger Grytå" userId="539de34a-5f54-4ef7-b608-689842b60cee" providerId="ADAL" clId="{47CD8B43-5314-48B0-BE4E-134FAB94500F}" dt="2026-01-20T09:58:50.093" v="619"/>
            <ac:spMkLst>
              <pc:docMk/>
              <pc:sldMasterMk cId="350943100" sldId="2147483648"/>
              <pc:sldLayoutMk cId="151901756" sldId="2147483687"/>
              <ac:spMk id="4" creationId="{00000000-0000-0000-0000-000000000000}"/>
            </ac:spMkLst>
          </pc:spChg>
          <pc:spChg chg="mod">
            <ac:chgData name="Torger Grytå" userId="539de34a-5f54-4ef7-b608-689842b60cee" providerId="ADAL" clId="{47CD8B43-5314-48B0-BE4E-134FAB94500F}" dt="2026-01-20T09:56:34.071" v="566"/>
            <ac:spMkLst>
              <pc:docMk/>
              <pc:sldMasterMk cId="350943100" sldId="2147483648"/>
              <pc:sldLayoutMk cId="151901756" sldId="2147483687"/>
              <ac:spMk id="8" creationId="{00000000-0000-0000-0000-000000000000}"/>
            </ac:spMkLst>
          </pc:spChg>
          <pc:picChg chg="add mod">
            <ac:chgData name="Torger Grytå" userId="539de34a-5f54-4ef7-b608-689842b60cee" providerId="ADAL" clId="{47CD8B43-5314-48B0-BE4E-134FAB94500F}" dt="2026-01-17T15:23:33.758" v="329" actId="34135"/>
            <ac:picMkLst>
              <pc:docMk/>
              <pc:sldMasterMk cId="350943100" sldId="2147483648"/>
              <pc:sldLayoutMk cId="151901756" sldId="2147483687"/>
              <ac:picMk id="2" creationId="{A87AEF5C-ABDE-9CC5-0297-19C97191D491}"/>
            </ac:picMkLst>
          </pc:picChg>
        </pc:sldLayoutChg>
        <pc:sldLayoutChg chg="addSp delSp modSp mod">
          <pc:chgData name="Torger Grytå" userId="539de34a-5f54-4ef7-b608-689842b60cee" providerId="ADAL" clId="{47CD8B43-5314-48B0-BE4E-134FAB94500F}" dt="2026-01-20T09:58:51.361" v="620"/>
          <pc:sldLayoutMkLst>
            <pc:docMk/>
            <pc:sldMasterMk cId="350943100" sldId="2147483648"/>
            <pc:sldLayoutMk cId="685460405" sldId="2147483689"/>
          </pc:sldLayoutMkLst>
          <pc:spChg chg="mod">
            <ac:chgData name="Torger Grytå" userId="539de34a-5f54-4ef7-b608-689842b60cee" providerId="ADAL" clId="{47CD8B43-5314-48B0-BE4E-134FAB94500F}" dt="2026-01-20T09:58:51.361" v="620"/>
            <ac:spMkLst>
              <pc:docMk/>
              <pc:sldMasterMk cId="350943100" sldId="2147483648"/>
              <pc:sldLayoutMk cId="685460405" sldId="2147483689"/>
              <ac:spMk id="4" creationId="{00000000-0000-0000-0000-000000000000}"/>
            </ac:spMkLst>
          </pc:spChg>
          <pc:spChg chg="mod">
            <ac:chgData name="Torger Grytå" userId="539de34a-5f54-4ef7-b608-689842b60cee" providerId="ADAL" clId="{47CD8B43-5314-48B0-BE4E-134FAB94500F}" dt="2026-01-20T09:56:37.082" v="567"/>
            <ac:spMkLst>
              <pc:docMk/>
              <pc:sldMasterMk cId="350943100" sldId="2147483648"/>
              <pc:sldLayoutMk cId="685460405" sldId="2147483689"/>
              <ac:spMk id="8" creationId="{00000000-0000-0000-0000-000000000000}"/>
            </ac:spMkLst>
          </pc:spChg>
          <pc:picChg chg="add mod">
            <ac:chgData name="Torger Grytå" userId="539de34a-5f54-4ef7-b608-689842b60cee" providerId="ADAL" clId="{47CD8B43-5314-48B0-BE4E-134FAB94500F}" dt="2026-01-17T15:23:28.368" v="328" actId="34135"/>
            <ac:picMkLst>
              <pc:docMk/>
              <pc:sldMasterMk cId="350943100" sldId="2147483648"/>
              <pc:sldLayoutMk cId="685460405" sldId="2147483689"/>
              <ac:picMk id="2" creationId="{1A170EF9-625F-ED68-31DE-53CCA34F4AE1}"/>
            </ac:picMkLst>
          </pc:picChg>
        </pc:sldLayoutChg>
        <pc:sldLayoutChg chg="addSp delSp modSp mod">
          <pc:chgData name="Torger Grytå" userId="539de34a-5f54-4ef7-b608-689842b60cee" providerId="ADAL" clId="{47CD8B43-5314-48B0-BE4E-134FAB94500F}" dt="2026-01-20T09:58:52.671" v="621"/>
          <pc:sldLayoutMkLst>
            <pc:docMk/>
            <pc:sldMasterMk cId="350943100" sldId="2147483648"/>
            <pc:sldLayoutMk cId="305195464" sldId="2147483690"/>
          </pc:sldLayoutMkLst>
          <pc:spChg chg="mod">
            <ac:chgData name="Torger Grytå" userId="539de34a-5f54-4ef7-b608-689842b60cee" providerId="ADAL" clId="{47CD8B43-5314-48B0-BE4E-134FAB94500F}" dt="2026-01-20T09:58:52.671" v="621"/>
            <ac:spMkLst>
              <pc:docMk/>
              <pc:sldMasterMk cId="350943100" sldId="2147483648"/>
              <pc:sldLayoutMk cId="305195464" sldId="2147483690"/>
              <ac:spMk id="4" creationId="{00000000-0000-0000-0000-000000000000}"/>
            </ac:spMkLst>
          </pc:spChg>
          <pc:spChg chg="mod">
            <ac:chgData name="Torger Grytå" userId="539de34a-5f54-4ef7-b608-689842b60cee" providerId="ADAL" clId="{47CD8B43-5314-48B0-BE4E-134FAB94500F}" dt="2026-01-20T09:56:39.070" v="568"/>
            <ac:spMkLst>
              <pc:docMk/>
              <pc:sldMasterMk cId="350943100" sldId="2147483648"/>
              <pc:sldLayoutMk cId="305195464" sldId="2147483690"/>
              <ac:spMk id="8" creationId="{00000000-0000-0000-0000-000000000000}"/>
            </ac:spMkLst>
          </pc:spChg>
          <pc:picChg chg="add mod">
            <ac:chgData name="Torger Grytå" userId="539de34a-5f54-4ef7-b608-689842b60cee" providerId="ADAL" clId="{47CD8B43-5314-48B0-BE4E-134FAB94500F}" dt="2026-01-17T15:23:24.442" v="327" actId="34135"/>
            <ac:picMkLst>
              <pc:docMk/>
              <pc:sldMasterMk cId="350943100" sldId="2147483648"/>
              <pc:sldLayoutMk cId="305195464" sldId="2147483690"/>
              <ac:picMk id="2" creationId="{2AF9D53E-71FA-AF5C-9761-31526049B7EF}"/>
            </ac:picMkLst>
          </pc:picChg>
        </pc:sldLayoutChg>
        <pc:sldLayoutChg chg="addSp delSp modSp mod">
          <pc:chgData name="Torger Grytå" userId="539de34a-5f54-4ef7-b608-689842b60cee" providerId="ADAL" clId="{47CD8B43-5314-48B0-BE4E-134FAB94500F}" dt="2026-01-17T15:23:12.344" v="325" actId="34135"/>
          <pc:sldLayoutMkLst>
            <pc:docMk/>
            <pc:sldMasterMk cId="350943100" sldId="2147483648"/>
            <pc:sldLayoutMk cId="287016551" sldId="2147483691"/>
          </pc:sldLayoutMkLst>
          <pc:picChg chg="add mod">
            <ac:chgData name="Torger Grytå" userId="539de34a-5f54-4ef7-b608-689842b60cee" providerId="ADAL" clId="{47CD8B43-5314-48B0-BE4E-134FAB94500F}" dt="2026-01-17T15:23:12.344" v="325" actId="34135"/>
            <ac:picMkLst>
              <pc:docMk/>
              <pc:sldMasterMk cId="350943100" sldId="2147483648"/>
              <pc:sldLayoutMk cId="287016551" sldId="2147483691"/>
              <ac:picMk id="2" creationId="{260A42B2-B7D6-D55A-D5D6-2648266F362A}"/>
            </ac:picMkLst>
          </pc:picChg>
        </pc:sldLayoutChg>
        <pc:sldLayoutChg chg="addSp delSp modSp mod">
          <pc:chgData name="Torger Grytå" userId="539de34a-5f54-4ef7-b608-689842b60cee" providerId="ADAL" clId="{47CD8B43-5314-48B0-BE4E-134FAB94500F}" dt="2026-01-17T15:23:07.512" v="324" actId="34135"/>
          <pc:sldLayoutMkLst>
            <pc:docMk/>
            <pc:sldMasterMk cId="350943100" sldId="2147483648"/>
            <pc:sldLayoutMk cId="1043101301" sldId="2147483692"/>
          </pc:sldLayoutMkLst>
          <pc:picChg chg="add mod">
            <ac:chgData name="Torger Grytå" userId="539de34a-5f54-4ef7-b608-689842b60cee" providerId="ADAL" clId="{47CD8B43-5314-48B0-BE4E-134FAB94500F}" dt="2026-01-17T15:23:07.512" v="324" actId="34135"/>
            <ac:picMkLst>
              <pc:docMk/>
              <pc:sldMasterMk cId="350943100" sldId="2147483648"/>
              <pc:sldLayoutMk cId="1043101301" sldId="2147483692"/>
              <ac:picMk id="2" creationId="{5906D7F8-446A-AE96-CF0E-784D9258613B}"/>
            </ac:picMkLst>
          </pc:picChg>
        </pc:sldLayoutChg>
        <pc:sldLayoutChg chg="addSp delSp modSp mod">
          <pc:chgData name="Torger Grytå" userId="539de34a-5f54-4ef7-b608-689842b60cee" providerId="ADAL" clId="{47CD8B43-5314-48B0-BE4E-134FAB94500F}" dt="2026-01-17T15:23:00.045" v="323" actId="34135"/>
          <pc:sldLayoutMkLst>
            <pc:docMk/>
            <pc:sldMasterMk cId="350943100" sldId="2147483648"/>
            <pc:sldLayoutMk cId="323292797" sldId="2147483693"/>
          </pc:sldLayoutMkLst>
          <pc:picChg chg="add mod">
            <ac:chgData name="Torger Grytå" userId="539de34a-5f54-4ef7-b608-689842b60cee" providerId="ADAL" clId="{47CD8B43-5314-48B0-BE4E-134FAB94500F}" dt="2026-01-17T15:23:00.045" v="323" actId="34135"/>
            <ac:picMkLst>
              <pc:docMk/>
              <pc:sldMasterMk cId="350943100" sldId="2147483648"/>
              <pc:sldLayoutMk cId="323292797" sldId="2147483693"/>
              <ac:picMk id="2" creationId="{F2E3BB8F-3A61-759E-A81B-98C40001EBF1}"/>
            </ac:picMkLst>
          </pc:picChg>
        </pc:sldLayoutChg>
        <pc:sldLayoutChg chg="addSp delSp modSp mod">
          <pc:chgData name="Torger Grytå" userId="539de34a-5f54-4ef7-b608-689842b60cee" providerId="ADAL" clId="{47CD8B43-5314-48B0-BE4E-134FAB94500F}" dt="2026-01-20T10:01:47.705" v="658"/>
          <pc:sldLayoutMkLst>
            <pc:docMk/>
            <pc:sldMasterMk cId="350943100" sldId="2147483648"/>
            <pc:sldLayoutMk cId="3269609790" sldId="2147483723"/>
          </pc:sldLayoutMkLst>
          <pc:spChg chg="mod">
            <ac:chgData name="Torger Grytå" userId="539de34a-5f54-4ef7-b608-689842b60cee" providerId="ADAL" clId="{47CD8B43-5314-48B0-BE4E-134FAB94500F}" dt="2026-01-20T09:56:46.757" v="569"/>
            <ac:spMkLst>
              <pc:docMk/>
              <pc:sldMasterMk cId="350943100" sldId="2147483648"/>
              <pc:sldLayoutMk cId="3269609790" sldId="2147483723"/>
              <ac:spMk id="4" creationId="{DF7A0BE4-4CD3-EFEF-64B1-6636B5BB162D}"/>
            </ac:spMkLst>
          </pc:spChg>
          <pc:spChg chg="mod">
            <ac:chgData name="Torger Grytå" userId="539de34a-5f54-4ef7-b608-689842b60cee" providerId="ADAL" clId="{47CD8B43-5314-48B0-BE4E-134FAB94500F}" dt="2026-01-20T10:01:47.705" v="658"/>
            <ac:spMkLst>
              <pc:docMk/>
              <pc:sldMasterMk cId="350943100" sldId="2147483648"/>
              <pc:sldLayoutMk cId="3269609790" sldId="2147483723"/>
              <ac:spMk id="6" creationId="{A8203CD5-4D7F-9560-25F0-AA343D4C14A0}"/>
            </ac:spMkLst>
          </pc:spChg>
          <pc:picChg chg="add mod">
            <ac:chgData name="Torger Grytå" userId="539de34a-5f54-4ef7-b608-689842b60cee" providerId="ADAL" clId="{47CD8B43-5314-48B0-BE4E-134FAB94500F}" dt="2026-01-17T15:35:15.427" v="551" actId="34135"/>
            <ac:picMkLst>
              <pc:docMk/>
              <pc:sldMasterMk cId="350943100" sldId="2147483648"/>
              <pc:sldLayoutMk cId="3269609790" sldId="2147483723"/>
              <ac:picMk id="2" creationId="{20616774-65A2-28C8-3DFB-E6CFAB9C4754}"/>
            </ac:picMkLst>
          </pc:picChg>
        </pc:sldLayoutChg>
        <pc:sldLayoutChg chg="addSp delSp modSp mod">
          <pc:chgData name="Torger Grytå" userId="539de34a-5f54-4ef7-b608-689842b60cee" providerId="ADAL" clId="{47CD8B43-5314-48B0-BE4E-134FAB94500F}" dt="2026-01-20T10:01:51.122" v="659"/>
          <pc:sldLayoutMkLst>
            <pc:docMk/>
            <pc:sldMasterMk cId="350943100" sldId="2147483648"/>
            <pc:sldLayoutMk cId="1082049792" sldId="2147483724"/>
          </pc:sldLayoutMkLst>
          <pc:spChg chg="mod">
            <ac:chgData name="Torger Grytå" userId="539de34a-5f54-4ef7-b608-689842b60cee" providerId="ADAL" clId="{47CD8B43-5314-48B0-BE4E-134FAB94500F}" dt="2026-01-20T09:56:55.260" v="573"/>
            <ac:spMkLst>
              <pc:docMk/>
              <pc:sldMasterMk cId="350943100" sldId="2147483648"/>
              <pc:sldLayoutMk cId="1082049792" sldId="2147483724"/>
              <ac:spMk id="4" creationId="{DF7A0BE4-4CD3-EFEF-64B1-6636B5BB162D}"/>
            </ac:spMkLst>
          </pc:spChg>
          <pc:spChg chg="mod">
            <ac:chgData name="Torger Grytå" userId="539de34a-5f54-4ef7-b608-689842b60cee" providerId="ADAL" clId="{47CD8B43-5314-48B0-BE4E-134FAB94500F}" dt="2026-01-20T10:01:51.122" v="659"/>
            <ac:spMkLst>
              <pc:docMk/>
              <pc:sldMasterMk cId="350943100" sldId="2147483648"/>
              <pc:sldLayoutMk cId="1082049792" sldId="2147483724"/>
              <ac:spMk id="6" creationId="{A8203CD5-4D7F-9560-25F0-AA343D4C14A0}"/>
            </ac:spMkLst>
          </pc:spChg>
          <pc:picChg chg="add mod">
            <ac:chgData name="Torger Grytå" userId="539de34a-5f54-4ef7-b608-689842b60cee" providerId="ADAL" clId="{47CD8B43-5314-48B0-BE4E-134FAB94500F}" dt="2026-01-17T15:35:39.883" v="561" actId="34135"/>
            <ac:picMkLst>
              <pc:docMk/>
              <pc:sldMasterMk cId="350943100" sldId="2147483648"/>
              <pc:sldLayoutMk cId="1082049792" sldId="2147483724"/>
              <ac:picMk id="2" creationId="{ECB6A86E-4968-1EAB-E170-9A0917A9B0EE}"/>
            </ac:picMkLst>
          </pc:picChg>
        </pc:sldLayoutChg>
        <pc:sldLayoutChg chg="addSp delSp modSp mod">
          <pc:chgData name="Torger Grytå" userId="539de34a-5f54-4ef7-b608-689842b60cee" providerId="ADAL" clId="{47CD8B43-5314-48B0-BE4E-134FAB94500F}" dt="2026-01-20T09:59:38.060" v="630"/>
          <pc:sldLayoutMkLst>
            <pc:docMk/>
            <pc:sldMasterMk cId="350943100" sldId="2147483648"/>
            <pc:sldLayoutMk cId="4255644939" sldId="2147483725"/>
          </pc:sldLayoutMkLst>
          <pc:spChg chg="mod">
            <ac:chgData name="Torger Grytå" userId="539de34a-5f54-4ef7-b608-689842b60cee" providerId="ADAL" clId="{47CD8B43-5314-48B0-BE4E-134FAB94500F}" dt="2026-01-20T09:56:56.864" v="574"/>
            <ac:spMkLst>
              <pc:docMk/>
              <pc:sldMasterMk cId="350943100" sldId="2147483648"/>
              <pc:sldLayoutMk cId="4255644939" sldId="2147483725"/>
              <ac:spMk id="2" creationId="{00000000-0000-0000-0000-000000000000}"/>
            </ac:spMkLst>
          </pc:spChg>
          <pc:spChg chg="mod">
            <ac:chgData name="Torger Grytå" userId="539de34a-5f54-4ef7-b608-689842b60cee" providerId="ADAL" clId="{47CD8B43-5314-48B0-BE4E-134FAB94500F}" dt="2026-01-20T09:59:38.060" v="630"/>
            <ac:spMkLst>
              <pc:docMk/>
              <pc:sldMasterMk cId="350943100" sldId="2147483648"/>
              <pc:sldLayoutMk cId="4255644939" sldId="2147483725"/>
              <ac:spMk id="3" creationId="{00000000-0000-0000-0000-000000000000}"/>
            </ac:spMkLst>
          </pc:spChg>
          <pc:picChg chg="add mod">
            <ac:chgData name="Torger Grytå" userId="539de34a-5f54-4ef7-b608-689842b60cee" providerId="ADAL" clId="{47CD8B43-5314-48B0-BE4E-134FAB94500F}" dt="2026-01-17T15:35:43.892" v="563" actId="34135"/>
            <ac:picMkLst>
              <pc:docMk/>
              <pc:sldMasterMk cId="350943100" sldId="2147483648"/>
              <pc:sldLayoutMk cId="4255644939" sldId="2147483725"/>
              <ac:picMk id="4" creationId="{6A344C01-5D02-6BDF-3D94-6751DC774D3A}"/>
            </ac:picMkLst>
          </pc:picChg>
        </pc:sldLayoutChg>
        <pc:sldLayoutChg chg="addSp delSp modSp mod">
          <pc:chgData name="Torger Grytå" userId="539de34a-5f54-4ef7-b608-689842b60cee" providerId="ADAL" clId="{47CD8B43-5314-48B0-BE4E-134FAB94500F}" dt="2026-01-20T09:59:41.479" v="632"/>
          <pc:sldLayoutMkLst>
            <pc:docMk/>
            <pc:sldMasterMk cId="350943100" sldId="2147483648"/>
            <pc:sldLayoutMk cId="2932058419" sldId="2147483726"/>
          </pc:sldLayoutMkLst>
          <pc:spChg chg="mod">
            <ac:chgData name="Torger Grytå" userId="539de34a-5f54-4ef7-b608-689842b60cee" providerId="ADAL" clId="{47CD8B43-5314-48B0-BE4E-134FAB94500F}" dt="2026-01-20T09:56:58.523" v="575"/>
            <ac:spMkLst>
              <pc:docMk/>
              <pc:sldMasterMk cId="350943100" sldId="2147483648"/>
              <pc:sldLayoutMk cId="2932058419" sldId="2147483726"/>
              <ac:spMk id="2" creationId="{00000000-0000-0000-0000-000000000000}"/>
            </ac:spMkLst>
          </pc:spChg>
          <pc:spChg chg="mod">
            <ac:chgData name="Torger Grytå" userId="539de34a-5f54-4ef7-b608-689842b60cee" providerId="ADAL" clId="{47CD8B43-5314-48B0-BE4E-134FAB94500F}" dt="2026-01-20T09:59:40.605" v="631"/>
            <ac:spMkLst>
              <pc:docMk/>
              <pc:sldMasterMk cId="350943100" sldId="2147483648"/>
              <pc:sldLayoutMk cId="2932058419" sldId="2147483726"/>
              <ac:spMk id="3" creationId="{00000000-0000-0000-0000-000000000000}"/>
            </ac:spMkLst>
          </pc:spChg>
          <pc:spChg chg="mod">
            <ac:chgData name="Torger Grytå" userId="539de34a-5f54-4ef7-b608-689842b60cee" providerId="ADAL" clId="{47CD8B43-5314-48B0-BE4E-134FAB94500F}" dt="2026-01-20T09:59:41.479" v="632"/>
            <ac:spMkLst>
              <pc:docMk/>
              <pc:sldMasterMk cId="350943100" sldId="2147483648"/>
              <pc:sldLayoutMk cId="2932058419" sldId="2147483726"/>
              <ac:spMk id="4" creationId="{00000000-0000-0000-0000-000000000000}"/>
            </ac:spMkLst>
          </pc:spChg>
          <pc:picChg chg="add mod">
            <ac:chgData name="Torger Grytå" userId="539de34a-5f54-4ef7-b608-689842b60cee" providerId="ADAL" clId="{47CD8B43-5314-48B0-BE4E-134FAB94500F}" dt="2026-01-17T15:34:45.139" v="542" actId="34135"/>
            <ac:picMkLst>
              <pc:docMk/>
              <pc:sldMasterMk cId="350943100" sldId="2147483648"/>
              <pc:sldLayoutMk cId="2932058419" sldId="2147483726"/>
              <ac:picMk id="5" creationId="{D1A4011E-2982-3CCB-609A-254E57E6200B}"/>
            </ac:picMkLst>
          </pc:picChg>
        </pc:sldLayoutChg>
        <pc:sldLayoutChg chg="addSp delSp modSp mod">
          <pc:chgData name="Torger Grytå" userId="539de34a-5f54-4ef7-b608-689842b60cee" providerId="ADAL" clId="{47CD8B43-5314-48B0-BE4E-134FAB94500F}" dt="2026-01-20T09:57:00.135" v="576"/>
          <pc:sldLayoutMkLst>
            <pc:docMk/>
            <pc:sldMasterMk cId="350943100" sldId="2147483648"/>
            <pc:sldLayoutMk cId="203802573" sldId="2147483727"/>
          </pc:sldLayoutMkLst>
          <pc:spChg chg="mod">
            <ac:chgData name="Torger Grytå" userId="539de34a-5f54-4ef7-b608-689842b60cee" providerId="ADAL" clId="{47CD8B43-5314-48B0-BE4E-134FAB94500F}" dt="2026-01-20T09:57:00.135" v="576"/>
            <ac:spMkLst>
              <pc:docMk/>
              <pc:sldMasterMk cId="350943100" sldId="2147483648"/>
              <pc:sldLayoutMk cId="203802573" sldId="2147483727"/>
              <ac:spMk id="2" creationId="{00000000-0000-0000-0000-000000000000}"/>
            </ac:spMkLst>
          </pc:spChg>
          <pc:picChg chg="add mod">
            <ac:chgData name="Torger Grytå" userId="539de34a-5f54-4ef7-b608-689842b60cee" providerId="ADAL" clId="{47CD8B43-5314-48B0-BE4E-134FAB94500F}" dt="2026-01-17T15:34:39.527" v="540" actId="34135"/>
            <ac:picMkLst>
              <pc:docMk/>
              <pc:sldMasterMk cId="350943100" sldId="2147483648"/>
              <pc:sldLayoutMk cId="203802573" sldId="2147483727"/>
              <ac:picMk id="3" creationId="{570D30DB-A845-4ABD-4A10-29596DC9D82E}"/>
            </ac:picMkLst>
          </pc:picChg>
        </pc:sldLayoutChg>
        <pc:sldLayoutChg chg="addSp delSp modSp mod">
          <pc:chgData name="Torger Grytå" userId="539de34a-5f54-4ef7-b608-689842b60cee" providerId="ADAL" clId="{47CD8B43-5314-48B0-BE4E-134FAB94500F}" dt="2026-01-17T15:34:34.348" v="538"/>
          <pc:sldLayoutMkLst>
            <pc:docMk/>
            <pc:sldMasterMk cId="350943100" sldId="2147483648"/>
            <pc:sldLayoutMk cId="568238252" sldId="2147483728"/>
          </pc:sldLayoutMkLst>
          <pc:picChg chg="add mod">
            <ac:chgData name="Torger Grytå" userId="539de34a-5f54-4ef7-b608-689842b60cee" providerId="ADAL" clId="{47CD8B43-5314-48B0-BE4E-134FAB94500F}" dt="2026-01-17T15:34:33.549" v="537" actId="34135"/>
            <ac:picMkLst>
              <pc:docMk/>
              <pc:sldMasterMk cId="350943100" sldId="2147483648"/>
              <pc:sldLayoutMk cId="568238252" sldId="2147483728"/>
              <ac:picMk id="2" creationId="{23D0F011-A80F-10A8-EE1E-3AF9868DA673}"/>
            </ac:picMkLst>
          </pc:picChg>
        </pc:sldLayoutChg>
        <pc:sldLayoutChg chg="addSp delSp modSp mod">
          <pc:chgData name="Torger Grytå" userId="539de34a-5f54-4ef7-b608-689842b60cee" providerId="ADAL" clId="{47CD8B43-5314-48B0-BE4E-134FAB94500F}" dt="2026-01-20T10:01:54.164" v="660"/>
          <pc:sldLayoutMkLst>
            <pc:docMk/>
            <pc:sldMasterMk cId="350943100" sldId="2147483648"/>
            <pc:sldLayoutMk cId="262712265" sldId="2147483729"/>
          </pc:sldLayoutMkLst>
          <pc:spChg chg="mod">
            <ac:chgData name="Torger Grytå" userId="539de34a-5f54-4ef7-b608-689842b60cee" providerId="ADAL" clId="{47CD8B43-5314-48B0-BE4E-134FAB94500F}" dt="2026-01-20T09:57:02.906" v="577"/>
            <ac:spMkLst>
              <pc:docMk/>
              <pc:sldMasterMk cId="350943100" sldId="2147483648"/>
              <pc:sldLayoutMk cId="262712265" sldId="2147483729"/>
              <ac:spMk id="4" creationId="{DF7A0BE4-4CD3-EFEF-64B1-6636B5BB162D}"/>
            </ac:spMkLst>
          </pc:spChg>
          <pc:spChg chg="mod">
            <ac:chgData name="Torger Grytå" userId="539de34a-5f54-4ef7-b608-689842b60cee" providerId="ADAL" clId="{47CD8B43-5314-48B0-BE4E-134FAB94500F}" dt="2026-01-20T10:01:54.164" v="660"/>
            <ac:spMkLst>
              <pc:docMk/>
              <pc:sldMasterMk cId="350943100" sldId="2147483648"/>
              <pc:sldLayoutMk cId="262712265" sldId="2147483729"/>
              <ac:spMk id="6" creationId="{A8203CD5-4D7F-9560-25F0-AA343D4C14A0}"/>
            </ac:spMkLst>
          </pc:spChg>
          <pc:picChg chg="add mod">
            <ac:chgData name="Torger Grytå" userId="539de34a-5f54-4ef7-b608-689842b60cee" providerId="ADAL" clId="{47CD8B43-5314-48B0-BE4E-134FAB94500F}" dt="2026-01-17T15:34:29.604" v="535" actId="34135"/>
            <ac:picMkLst>
              <pc:docMk/>
              <pc:sldMasterMk cId="350943100" sldId="2147483648"/>
              <pc:sldLayoutMk cId="262712265" sldId="2147483729"/>
              <ac:picMk id="2" creationId="{7694ED78-0D33-1C39-8BCA-60985EC02FB2}"/>
            </ac:picMkLst>
          </pc:picChg>
        </pc:sldLayoutChg>
        <pc:sldLayoutChg chg="addSp delSp modSp mod">
          <pc:chgData name="Torger Grytå" userId="539de34a-5f54-4ef7-b608-689842b60cee" providerId="ADAL" clId="{47CD8B43-5314-48B0-BE4E-134FAB94500F}" dt="2026-01-20T09:59:46.258" v="633"/>
          <pc:sldLayoutMkLst>
            <pc:docMk/>
            <pc:sldMasterMk cId="350943100" sldId="2147483648"/>
            <pc:sldLayoutMk cId="2047605277" sldId="2147483730"/>
          </pc:sldLayoutMkLst>
          <pc:spChg chg="mod">
            <ac:chgData name="Torger Grytå" userId="539de34a-5f54-4ef7-b608-689842b60cee" providerId="ADAL" clId="{47CD8B43-5314-48B0-BE4E-134FAB94500F}" dt="2026-01-20T09:57:04.771" v="578"/>
            <ac:spMkLst>
              <pc:docMk/>
              <pc:sldMasterMk cId="350943100" sldId="2147483648"/>
              <pc:sldLayoutMk cId="2047605277" sldId="2147483730"/>
              <ac:spMk id="2" creationId="{00000000-0000-0000-0000-000000000000}"/>
            </ac:spMkLst>
          </pc:spChg>
          <pc:spChg chg="mod">
            <ac:chgData name="Torger Grytå" userId="539de34a-5f54-4ef7-b608-689842b60cee" providerId="ADAL" clId="{47CD8B43-5314-48B0-BE4E-134FAB94500F}" dt="2026-01-20T09:59:46.258" v="633"/>
            <ac:spMkLst>
              <pc:docMk/>
              <pc:sldMasterMk cId="350943100" sldId="2147483648"/>
              <pc:sldLayoutMk cId="2047605277" sldId="2147483730"/>
              <ac:spMk id="3" creationId="{00000000-0000-0000-0000-000000000000}"/>
            </ac:spMkLst>
          </pc:spChg>
          <pc:picChg chg="add mod">
            <ac:chgData name="Torger Grytå" userId="539de34a-5f54-4ef7-b608-689842b60cee" providerId="ADAL" clId="{47CD8B43-5314-48B0-BE4E-134FAB94500F}" dt="2026-01-17T15:34:25.512" v="533" actId="34135"/>
            <ac:picMkLst>
              <pc:docMk/>
              <pc:sldMasterMk cId="350943100" sldId="2147483648"/>
              <pc:sldLayoutMk cId="2047605277" sldId="2147483730"/>
              <ac:picMk id="4" creationId="{BA901635-19F9-5F78-470B-EAE6EAEE476F}"/>
            </ac:picMkLst>
          </pc:picChg>
        </pc:sldLayoutChg>
        <pc:sldLayoutChg chg="addSp delSp modSp mod">
          <pc:chgData name="Torger Grytå" userId="539de34a-5f54-4ef7-b608-689842b60cee" providerId="ADAL" clId="{47CD8B43-5314-48B0-BE4E-134FAB94500F}" dt="2026-01-20T09:59:48.659" v="635"/>
          <pc:sldLayoutMkLst>
            <pc:docMk/>
            <pc:sldMasterMk cId="350943100" sldId="2147483648"/>
            <pc:sldLayoutMk cId="3703783973" sldId="2147483731"/>
          </pc:sldLayoutMkLst>
          <pc:spChg chg="mod">
            <ac:chgData name="Torger Grytå" userId="539de34a-5f54-4ef7-b608-689842b60cee" providerId="ADAL" clId="{47CD8B43-5314-48B0-BE4E-134FAB94500F}" dt="2026-01-20T09:57:06.303" v="579"/>
            <ac:spMkLst>
              <pc:docMk/>
              <pc:sldMasterMk cId="350943100" sldId="2147483648"/>
              <pc:sldLayoutMk cId="3703783973" sldId="2147483731"/>
              <ac:spMk id="2" creationId="{00000000-0000-0000-0000-000000000000}"/>
            </ac:spMkLst>
          </pc:spChg>
          <pc:spChg chg="mod">
            <ac:chgData name="Torger Grytå" userId="539de34a-5f54-4ef7-b608-689842b60cee" providerId="ADAL" clId="{47CD8B43-5314-48B0-BE4E-134FAB94500F}" dt="2026-01-20T09:59:47.720" v="634"/>
            <ac:spMkLst>
              <pc:docMk/>
              <pc:sldMasterMk cId="350943100" sldId="2147483648"/>
              <pc:sldLayoutMk cId="3703783973" sldId="2147483731"/>
              <ac:spMk id="3" creationId="{00000000-0000-0000-0000-000000000000}"/>
            </ac:spMkLst>
          </pc:spChg>
          <pc:spChg chg="mod">
            <ac:chgData name="Torger Grytå" userId="539de34a-5f54-4ef7-b608-689842b60cee" providerId="ADAL" clId="{47CD8B43-5314-48B0-BE4E-134FAB94500F}" dt="2026-01-20T09:59:48.659" v="635"/>
            <ac:spMkLst>
              <pc:docMk/>
              <pc:sldMasterMk cId="350943100" sldId="2147483648"/>
              <pc:sldLayoutMk cId="3703783973" sldId="2147483731"/>
              <ac:spMk id="4" creationId="{00000000-0000-0000-0000-000000000000}"/>
            </ac:spMkLst>
          </pc:spChg>
          <pc:picChg chg="add mod">
            <ac:chgData name="Torger Grytå" userId="539de34a-5f54-4ef7-b608-689842b60cee" providerId="ADAL" clId="{47CD8B43-5314-48B0-BE4E-134FAB94500F}" dt="2026-01-17T15:34:21.182" v="531" actId="34135"/>
            <ac:picMkLst>
              <pc:docMk/>
              <pc:sldMasterMk cId="350943100" sldId="2147483648"/>
              <pc:sldLayoutMk cId="3703783973" sldId="2147483731"/>
              <ac:picMk id="5" creationId="{F4E8F63F-211F-A464-4878-EFF4EBC5E32D}"/>
            </ac:picMkLst>
          </pc:picChg>
        </pc:sldLayoutChg>
        <pc:sldLayoutChg chg="addSp delSp modSp mod">
          <pc:chgData name="Torger Grytå" userId="539de34a-5f54-4ef7-b608-689842b60cee" providerId="ADAL" clId="{47CD8B43-5314-48B0-BE4E-134FAB94500F}" dt="2026-01-20T09:57:07.767" v="580"/>
          <pc:sldLayoutMkLst>
            <pc:docMk/>
            <pc:sldMasterMk cId="350943100" sldId="2147483648"/>
            <pc:sldLayoutMk cId="2752619277" sldId="2147483732"/>
          </pc:sldLayoutMkLst>
          <pc:spChg chg="mod">
            <ac:chgData name="Torger Grytå" userId="539de34a-5f54-4ef7-b608-689842b60cee" providerId="ADAL" clId="{47CD8B43-5314-48B0-BE4E-134FAB94500F}" dt="2026-01-20T09:57:07.767" v="580"/>
            <ac:spMkLst>
              <pc:docMk/>
              <pc:sldMasterMk cId="350943100" sldId="2147483648"/>
              <pc:sldLayoutMk cId="2752619277" sldId="2147483732"/>
              <ac:spMk id="2" creationId="{00000000-0000-0000-0000-000000000000}"/>
            </ac:spMkLst>
          </pc:spChg>
          <pc:picChg chg="add mod">
            <ac:chgData name="Torger Grytå" userId="539de34a-5f54-4ef7-b608-689842b60cee" providerId="ADAL" clId="{47CD8B43-5314-48B0-BE4E-134FAB94500F}" dt="2026-01-17T15:34:16.268" v="529" actId="34135"/>
            <ac:picMkLst>
              <pc:docMk/>
              <pc:sldMasterMk cId="350943100" sldId="2147483648"/>
              <pc:sldLayoutMk cId="2752619277" sldId="2147483732"/>
              <ac:picMk id="3" creationId="{8C48BBB6-FCE8-C596-DEE3-020C86A81729}"/>
            </ac:picMkLst>
          </pc:picChg>
        </pc:sldLayoutChg>
        <pc:sldLayoutChg chg="addSp delSp modSp mod">
          <pc:chgData name="Torger Grytå" userId="539de34a-5f54-4ef7-b608-689842b60cee" providerId="ADAL" clId="{47CD8B43-5314-48B0-BE4E-134FAB94500F}" dt="2026-01-17T15:34:12.841" v="527" actId="34135"/>
          <pc:sldLayoutMkLst>
            <pc:docMk/>
            <pc:sldMasterMk cId="350943100" sldId="2147483648"/>
            <pc:sldLayoutMk cId="3999723066" sldId="2147483733"/>
          </pc:sldLayoutMkLst>
          <pc:picChg chg="add mod">
            <ac:chgData name="Torger Grytå" userId="539de34a-5f54-4ef7-b608-689842b60cee" providerId="ADAL" clId="{47CD8B43-5314-48B0-BE4E-134FAB94500F}" dt="2026-01-17T15:34:12.841" v="527" actId="34135"/>
            <ac:picMkLst>
              <pc:docMk/>
              <pc:sldMasterMk cId="350943100" sldId="2147483648"/>
              <pc:sldLayoutMk cId="3999723066" sldId="2147483733"/>
              <ac:picMk id="2" creationId="{37B6DC06-3EE6-7644-AFFC-0B8B0E0F81D9}"/>
            </ac:picMkLst>
          </pc:picChg>
        </pc:sldLayoutChg>
        <pc:sldLayoutChg chg="addSp delSp modSp mod">
          <pc:chgData name="Torger Grytå" userId="539de34a-5f54-4ef7-b608-689842b60cee" providerId="ADAL" clId="{47CD8B43-5314-48B0-BE4E-134FAB94500F}" dt="2026-01-20T10:01:57.177" v="661"/>
          <pc:sldLayoutMkLst>
            <pc:docMk/>
            <pc:sldMasterMk cId="350943100" sldId="2147483648"/>
            <pc:sldLayoutMk cId="562501873" sldId="2147483734"/>
          </pc:sldLayoutMkLst>
          <pc:spChg chg="mod">
            <ac:chgData name="Torger Grytå" userId="539de34a-5f54-4ef7-b608-689842b60cee" providerId="ADAL" clId="{47CD8B43-5314-48B0-BE4E-134FAB94500F}" dt="2026-01-20T09:57:10.165" v="581"/>
            <ac:spMkLst>
              <pc:docMk/>
              <pc:sldMasterMk cId="350943100" sldId="2147483648"/>
              <pc:sldLayoutMk cId="562501873" sldId="2147483734"/>
              <ac:spMk id="4" creationId="{DF7A0BE4-4CD3-EFEF-64B1-6636B5BB162D}"/>
            </ac:spMkLst>
          </pc:spChg>
          <pc:spChg chg="mod">
            <ac:chgData name="Torger Grytå" userId="539de34a-5f54-4ef7-b608-689842b60cee" providerId="ADAL" clId="{47CD8B43-5314-48B0-BE4E-134FAB94500F}" dt="2026-01-20T10:01:57.177" v="661"/>
            <ac:spMkLst>
              <pc:docMk/>
              <pc:sldMasterMk cId="350943100" sldId="2147483648"/>
              <pc:sldLayoutMk cId="562501873" sldId="2147483734"/>
              <ac:spMk id="6" creationId="{A8203CD5-4D7F-9560-25F0-AA343D4C14A0}"/>
            </ac:spMkLst>
          </pc:spChg>
          <pc:picChg chg="add mod">
            <ac:chgData name="Torger Grytå" userId="539de34a-5f54-4ef7-b608-689842b60cee" providerId="ADAL" clId="{47CD8B43-5314-48B0-BE4E-134FAB94500F}" dt="2026-01-17T15:33:05.247" v="504" actId="34135"/>
            <ac:picMkLst>
              <pc:docMk/>
              <pc:sldMasterMk cId="350943100" sldId="2147483648"/>
              <pc:sldLayoutMk cId="562501873" sldId="2147483734"/>
              <ac:picMk id="2" creationId="{318A06C6-CE20-F31B-3C53-83A56240D5A8}"/>
            </ac:picMkLst>
          </pc:picChg>
        </pc:sldLayoutChg>
        <pc:sldLayoutChg chg="addSp delSp modSp mod">
          <pc:chgData name="Torger Grytå" userId="539de34a-5f54-4ef7-b608-689842b60cee" providerId="ADAL" clId="{47CD8B43-5314-48B0-BE4E-134FAB94500F}" dt="2026-01-20T09:59:52.569" v="636"/>
          <pc:sldLayoutMkLst>
            <pc:docMk/>
            <pc:sldMasterMk cId="350943100" sldId="2147483648"/>
            <pc:sldLayoutMk cId="2513177430" sldId="2147483735"/>
          </pc:sldLayoutMkLst>
          <pc:spChg chg="mod">
            <ac:chgData name="Torger Grytå" userId="539de34a-5f54-4ef7-b608-689842b60cee" providerId="ADAL" clId="{47CD8B43-5314-48B0-BE4E-134FAB94500F}" dt="2026-01-20T09:57:11.516" v="582"/>
            <ac:spMkLst>
              <pc:docMk/>
              <pc:sldMasterMk cId="350943100" sldId="2147483648"/>
              <pc:sldLayoutMk cId="2513177430" sldId="2147483735"/>
              <ac:spMk id="2" creationId="{00000000-0000-0000-0000-000000000000}"/>
            </ac:spMkLst>
          </pc:spChg>
          <pc:spChg chg="mod">
            <ac:chgData name="Torger Grytå" userId="539de34a-5f54-4ef7-b608-689842b60cee" providerId="ADAL" clId="{47CD8B43-5314-48B0-BE4E-134FAB94500F}" dt="2026-01-20T09:59:52.569" v="636"/>
            <ac:spMkLst>
              <pc:docMk/>
              <pc:sldMasterMk cId="350943100" sldId="2147483648"/>
              <pc:sldLayoutMk cId="2513177430" sldId="2147483735"/>
              <ac:spMk id="3" creationId="{00000000-0000-0000-0000-000000000000}"/>
            </ac:spMkLst>
          </pc:spChg>
          <pc:picChg chg="add mod">
            <ac:chgData name="Torger Grytå" userId="539de34a-5f54-4ef7-b608-689842b60cee" providerId="ADAL" clId="{47CD8B43-5314-48B0-BE4E-134FAB94500F}" dt="2026-01-17T15:33:09.736" v="505" actId="34135"/>
            <ac:picMkLst>
              <pc:docMk/>
              <pc:sldMasterMk cId="350943100" sldId="2147483648"/>
              <pc:sldLayoutMk cId="2513177430" sldId="2147483735"/>
              <ac:picMk id="4" creationId="{4D2E169D-5733-72AF-0A00-8FB30A065A1E}"/>
            </ac:picMkLst>
          </pc:picChg>
        </pc:sldLayoutChg>
        <pc:sldLayoutChg chg="addSp delSp modSp mod">
          <pc:chgData name="Torger Grytå" userId="539de34a-5f54-4ef7-b608-689842b60cee" providerId="ADAL" clId="{47CD8B43-5314-48B0-BE4E-134FAB94500F}" dt="2026-01-20T09:59:57.380" v="638"/>
          <pc:sldLayoutMkLst>
            <pc:docMk/>
            <pc:sldMasterMk cId="350943100" sldId="2147483648"/>
            <pc:sldLayoutMk cId="3496883758" sldId="2147483736"/>
          </pc:sldLayoutMkLst>
          <pc:spChg chg="mod">
            <ac:chgData name="Torger Grytå" userId="539de34a-5f54-4ef7-b608-689842b60cee" providerId="ADAL" clId="{47CD8B43-5314-48B0-BE4E-134FAB94500F}" dt="2026-01-20T09:57:12.937" v="583"/>
            <ac:spMkLst>
              <pc:docMk/>
              <pc:sldMasterMk cId="350943100" sldId="2147483648"/>
              <pc:sldLayoutMk cId="3496883758" sldId="2147483736"/>
              <ac:spMk id="2" creationId="{00000000-0000-0000-0000-000000000000}"/>
            </ac:spMkLst>
          </pc:spChg>
          <pc:spChg chg="mod">
            <ac:chgData name="Torger Grytå" userId="539de34a-5f54-4ef7-b608-689842b60cee" providerId="ADAL" clId="{47CD8B43-5314-48B0-BE4E-134FAB94500F}" dt="2026-01-20T09:59:56.412" v="637"/>
            <ac:spMkLst>
              <pc:docMk/>
              <pc:sldMasterMk cId="350943100" sldId="2147483648"/>
              <pc:sldLayoutMk cId="3496883758" sldId="2147483736"/>
              <ac:spMk id="3" creationId="{00000000-0000-0000-0000-000000000000}"/>
            </ac:spMkLst>
          </pc:spChg>
          <pc:spChg chg="mod">
            <ac:chgData name="Torger Grytå" userId="539de34a-5f54-4ef7-b608-689842b60cee" providerId="ADAL" clId="{47CD8B43-5314-48B0-BE4E-134FAB94500F}" dt="2026-01-20T09:59:57.380" v="638"/>
            <ac:spMkLst>
              <pc:docMk/>
              <pc:sldMasterMk cId="350943100" sldId="2147483648"/>
              <pc:sldLayoutMk cId="3496883758" sldId="2147483736"/>
              <ac:spMk id="4" creationId="{00000000-0000-0000-0000-000000000000}"/>
            </ac:spMkLst>
          </pc:spChg>
          <pc:picChg chg="add mod">
            <ac:chgData name="Torger Grytå" userId="539de34a-5f54-4ef7-b608-689842b60cee" providerId="ADAL" clId="{47CD8B43-5314-48B0-BE4E-134FAB94500F}" dt="2026-01-17T15:33:12.596" v="506" actId="34135"/>
            <ac:picMkLst>
              <pc:docMk/>
              <pc:sldMasterMk cId="350943100" sldId="2147483648"/>
              <pc:sldLayoutMk cId="3496883758" sldId="2147483736"/>
              <ac:picMk id="5" creationId="{0071A4EA-5AC6-79C7-9AA0-5259FE39FD05}"/>
            </ac:picMkLst>
          </pc:picChg>
        </pc:sldLayoutChg>
        <pc:sldLayoutChg chg="addSp delSp modSp mod">
          <pc:chgData name="Torger Grytå" userId="539de34a-5f54-4ef7-b608-689842b60cee" providerId="ADAL" clId="{47CD8B43-5314-48B0-BE4E-134FAB94500F}" dt="2026-01-20T09:57:14.273" v="584"/>
          <pc:sldLayoutMkLst>
            <pc:docMk/>
            <pc:sldMasterMk cId="350943100" sldId="2147483648"/>
            <pc:sldLayoutMk cId="784739823" sldId="2147483737"/>
          </pc:sldLayoutMkLst>
          <pc:spChg chg="mod">
            <ac:chgData name="Torger Grytå" userId="539de34a-5f54-4ef7-b608-689842b60cee" providerId="ADAL" clId="{47CD8B43-5314-48B0-BE4E-134FAB94500F}" dt="2026-01-20T09:57:14.273" v="584"/>
            <ac:spMkLst>
              <pc:docMk/>
              <pc:sldMasterMk cId="350943100" sldId="2147483648"/>
              <pc:sldLayoutMk cId="784739823" sldId="2147483737"/>
              <ac:spMk id="2" creationId="{00000000-0000-0000-0000-000000000000}"/>
            </ac:spMkLst>
          </pc:spChg>
          <pc:picChg chg="add mod">
            <ac:chgData name="Torger Grytå" userId="539de34a-5f54-4ef7-b608-689842b60cee" providerId="ADAL" clId="{47CD8B43-5314-48B0-BE4E-134FAB94500F}" dt="2026-01-17T15:33:15.433" v="507" actId="34135"/>
            <ac:picMkLst>
              <pc:docMk/>
              <pc:sldMasterMk cId="350943100" sldId="2147483648"/>
              <pc:sldLayoutMk cId="784739823" sldId="2147483737"/>
              <ac:picMk id="3" creationId="{A4A1AA9D-F47A-9EC1-073D-58F36BC7B69C}"/>
            </ac:picMkLst>
          </pc:picChg>
        </pc:sldLayoutChg>
        <pc:sldLayoutChg chg="addSp delSp modSp mod">
          <pc:chgData name="Torger Grytå" userId="539de34a-5f54-4ef7-b608-689842b60cee" providerId="ADAL" clId="{47CD8B43-5314-48B0-BE4E-134FAB94500F}" dt="2026-01-17T15:33:19.018" v="508" actId="34135"/>
          <pc:sldLayoutMkLst>
            <pc:docMk/>
            <pc:sldMasterMk cId="350943100" sldId="2147483648"/>
            <pc:sldLayoutMk cId="1110680042" sldId="2147483738"/>
          </pc:sldLayoutMkLst>
          <pc:picChg chg="add mod">
            <ac:chgData name="Torger Grytå" userId="539de34a-5f54-4ef7-b608-689842b60cee" providerId="ADAL" clId="{47CD8B43-5314-48B0-BE4E-134FAB94500F}" dt="2026-01-17T15:33:19.018" v="508" actId="34135"/>
            <ac:picMkLst>
              <pc:docMk/>
              <pc:sldMasterMk cId="350943100" sldId="2147483648"/>
              <pc:sldLayoutMk cId="1110680042" sldId="2147483738"/>
              <ac:picMk id="4" creationId="{E30E3070-37CD-857D-D92E-D2A73A83E62E}"/>
            </ac:picMkLst>
          </pc:picChg>
        </pc:sldLayoutChg>
        <pc:sldLayoutChg chg="addSp delSp modSp mod">
          <pc:chgData name="Torger Grytå" userId="539de34a-5f54-4ef7-b608-689842b60cee" providerId="ADAL" clId="{47CD8B43-5314-48B0-BE4E-134FAB94500F}" dt="2026-01-20T10:01:59.592" v="662"/>
          <pc:sldLayoutMkLst>
            <pc:docMk/>
            <pc:sldMasterMk cId="350943100" sldId="2147483648"/>
            <pc:sldLayoutMk cId="2044489942" sldId="2147483739"/>
          </pc:sldLayoutMkLst>
          <pc:spChg chg="mod">
            <ac:chgData name="Torger Grytå" userId="539de34a-5f54-4ef7-b608-689842b60cee" providerId="ADAL" clId="{47CD8B43-5314-48B0-BE4E-134FAB94500F}" dt="2026-01-20T09:57:17.054" v="585"/>
            <ac:spMkLst>
              <pc:docMk/>
              <pc:sldMasterMk cId="350943100" sldId="2147483648"/>
              <pc:sldLayoutMk cId="2044489942" sldId="2147483739"/>
              <ac:spMk id="4" creationId="{DF7A0BE4-4CD3-EFEF-64B1-6636B5BB162D}"/>
            </ac:spMkLst>
          </pc:spChg>
          <pc:spChg chg="mod">
            <ac:chgData name="Torger Grytå" userId="539de34a-5f54-4ef7-b608-689842b60cee" providerId="ADAL" clId="{47CD8B43-5314-48B0-BE4E-134FAB94500F}" dt="2026-01-20T10:01:59.592" v="662"/>
            <ac:spMkLst>
              <pc:docMk/>
              <pc:sldMasterMk cId="350943100" sldId="2147483648"/>
              <pc:sldLayoutMk cId="2044489942" sldId="2147483739"/>
              <ac:spMk id="6" creationId="{A8203CD5-4D7F-9560-25F0-AA343D4C14A0}"/>
            </ac:spMkLst>
          </pc:spChg>
          <pc:picChg chg="add mod">
            <ac:chgData name="Torger Grytå" userId="539de34a-5f54-4ef7-b608-689842b60cee" providerId="ADAL" clId="{47CD8B43-5314-48B0-BE4E-134FAB94500F}" dt="2026-01-17T15:33:59.728" v="525" actId="34135"/>
            <ac:picMkLst>
              <pc:docMk/>
              <pc:sldMasterMk cId="350943100" sldId="2147483648"/>
              <pc:sldLayoutMk cId="2044489942" sldId="2147483739"/>
              <ac:picMk id="2" creationId="{21436D4B-5F47-6455-AB42-977C7BADAAFF}"/>
            </ac:picMkLst>
          </pc:picChg>
        </pc:sldLayoutChg>
        <pc:sldLayoutChg chg="addSp delSp modSp mod">
          <pc:chgData name="Torger Grytå" userId="539de34a-5f54-4ef7-b608-689842b60cee" providerId="ADAL" clId="{47CD8B43-5314-48B0-BE4E-134FAB94500F}" dt="2026-01-20T10:00:00.757" v="639"/>
          <pc:sldLayoutMkLst>
            <pc:docMk/>
            <pc:sldMasterMk cId="350943100" sldId="2147483648"/>
            <pc:sldLayoutMk cId="143746398" sldId="2147483740"/>
          </pc:sldLayoutMkLst>
          <pc:spChg chg="mod">
            <ac:chgData name="Torger Grytå" userId="539de34a-5f54-4ef7-b608-689842b60cee" providerId="ADAL" clId="{47CD8B43-5314-48B0-BE4E-134FAB94500F}" dt="2026-01-20T09:57:18.496" v="586"/>
            <ac:spMkLst>
              <pc:docMk/>
              <pc:sldMasterMk cId="350943100" sldId="2147483648"/>
              <pc:sldLayoutMk cId="143746398" sldId="2147483740"/>
              <ac:spMk id="2" creationId="{00000000-0000-0000-0000-000000000000}"/>
            </ac:spMkLst>
          </pc:spChg>
          <pc:spChg chg="mod">
            <ac:chgData name="Torger Grytå" userId="539de34a-5f54-4ef7-b608-689842b60cee" providerId="ADAL" clId="{47CD8B43-5314-48B0-BE4E-134FAB94500F}" dt="2026-01-20T10:00:00.757" v="639"/>
            <ac:spMkLst>
              <pc:docMk/>
              <pc:sldMasterMk cId="350943100" sldId="2147483648"/>
              <pc:sldLayoutMk cId="143746398" sldId="2147483740"/>
              <ac:spMk id="3" creationId="{00000000-0000-0000-0000-000000000000}"/>
            </ac:spMkLst>
          </pc:spChg>
          <pc:picChg chg="add mod">
            <ac:chgData name="Torger Grytå" userId="539de34a-5f54-4ef7-b608-689842b60cee" providerId="ADAL" clId="{47CD8B43-5314-48B0-BE4E-134FAB94500F}" dt="2026-01-17T15:33:51.669" v="522" actId="34135"/>
            <ac:picMkLst>
              <pc:docMk/>
              <pc:sldMasterMk cId="350943100" sldId="2147483648"/>
              <pc:sldLayoutMk cId="143746398" sldId="2147483740"/>
              <ac:picMk id="4" creationId="{5ECCCD2D-1013-1D9A-6FDA-A10C78CEA311}"/>
            </ac:picMkLst>
          </pc:picChg>
        </pc:sldLayoutChg>
        <pc:sldLayoutChg chg="addSp delSp modSp mod">
          <pc:chgData name="Torger Grytå" userId="539de34a-5f54-4ef7-b608-689842b60cee" providerId="ADAL" clId="{47CD8B43-5314-48B0-BE4E-134FAB94500F}" dt="2026-01-20T10:00:03.254" v="641"/>
          <pc:sldLayoutMkLst>
            <pc:docMk/>
            <pc:sldMasterMk cId="350943100" sldId="2147483648"/>
            <pc:sldLayoutMk cId="234086436" sldId="2147483741"/>
          </pc:sldLayoutMkLst>
          <pc:spChg chg="mod">
            <ac:chgData name="Torger Grytå" userId="539de34a-5f54-4ef7-b608-689842b60cee" providerId="ADAL" clId="{47CD8B43-5314-48B0-BE4E-134FAB94500F}" dt="2026-01-20T09:57:19.890" v="587"/>
            <ac:spMkLst>
              <pc:docMk/>
              <pc:sldMasterMk cId="350943100" sldId="2147483648"/>
              <pc:sldLayoutMk cId="234086436" sldId="2147483741"/>
              <ac:spMk id="2" creationId="{00000000-0000-0000-0000-000000000000}"/>
            </ac:spMkLst>
          </pc:spChg>
          <pc:spChg chg="mod">
            <ac:chgData name="Torger Grytå" userId="539de34a-5f54-4ef7-b608-689842b60cee" providerId="ADAL" clId="{47CD8B43-5314-48B0-BE4E-134FAB94500F}" dt="2026-01-20T10:00:02.234" v="640"/>
            <ac:spMkLst>
              <pc:docMk/>
              <pc:sldMasterMk cId="350943100" sldId="2147483648"/>
              <pc:sldLayoutMk cId="234086436" sldId="2147483741"/>
              <ac:spMk id="3" creationId="{00000000-0000-0000-0000-000000000000}"/>
            </ac:spMkLst>
          </pc:spChg>
          <pc:spChg chg="mod">
            <ac:chgData name="Torger Grytå" userId="539de34a-5f54-4ef7-b608-689842b60cee" providerId="ADAL" clId="{47CD8B43-5314-48B0-BE4E-134FAB94500F}" dt="2026-01-20T10:00:03.254" v="641"/>
            <ac:spMkLst>
              <pc:docMk/>
              <pc:sldMasterMk cId="350943100" sldId="2147483648"/>
              <pc:sldLayoutMk cId="234086436" sldId="2147483741"/>
              <ac:spMk id="4" creationId="{00000000-0000-0000-0000-000000000000}"/>
            </ac:spMkLst>
          </pc:spChg>
          <pc:picChg chg="add mod">
            <ac:chgData name="Torger Grytå" userId="539de34a-5f54-4ef7-b608-689842b60cee" providerId="ADAL" clId="{47CD8B43-5314-48B0-BE4E-134FAB94500F}" dt="2026-01-17T15:33:45.902" v="519" actId="34135"/>
            <ac:picMkLst>
              <pc:docMk/>
              <pc:sldMasterMk cId="350943100" sldId="2147483648"/>
              <pc:sldLayoutMk cId="234086436" sldId="2147483741"/>
              <ac:picMk id="5" creationId="{C686ABBA-D978-3907-CE04-3E336DEFEA68}"/>
            </ac:picMkLst>
          </pc:picChg>
        </pc:sldLayoutChg>
        <pc:sldLayoutChg chg="addSp delSp modSp mod">
          <pc:chgData name="Torger Grytå" userId="539de34a-5f54-4ef7-b608-689842b60cee" providerId="ADAL" clId="{47CD8B43-5314-48B0-BE4E-134FAB94500F}" dt="2026-01-20T09:57:21.156" v="588"/>
          <pc:sldLayoutMkLst>
            <pc:docMk/>
            <pc:sldMasterMk cId="350943100" sldId="2147483648"/>
            <pc:sldLayoutMk cId="3645931342" sldId="2147483742"/>
          </pc:sldLayoutMkLst>
          <pc:spChg chg="mod">
            <ac:chgData name="Torger Grytå" userId="539de34a-5f54-4ef7-b608-689842b60cee" providerId="ADAL" clId="{47CD8B43-5314-48B0-BE4E-134FAB94500F}" dt="2026-01-20T09:57:21.156" v="588"/>
            <ac:spMkLst>
              <pc:docMk/>
              <pc:sldMasterMk cId="350943100" sldId="2147483648"/>
              <pc:sldLayoutMk cId="3645931342" sldId="2147483742"/>
              <ac:spMk id="2" creationId="{00000000-0000-0000-0000-000000000000}"/>
            </ac:spMkLst>
          </pc:spChg>
          <pc:picChg chg="add mod">
            <ac:chgData name="Torger Grytå" userId="539de34a-5f54-4ef7-b608-689842b60cee" providerId="ADAL" clId="{47CD8B43-5314-48B0-BE4E-134FAB94500F}" dt="2026-01-17T15:33:39.050" v="516" actId="34135"/>
            <ac:picMkLst>
              <pc:docMk/>
              <pc:sldMasterMk cId="350943100" sldId="2147483648"/>
              <pc:sldLayoutMk cId="3645931342" sldId="2147483742"/>
              <ac:picMk id="3" creationId="{CCA75389-7DD5-2047-355B-F97676899BF5}"/>
            </ac:picMkLst>
          </pc:picChg>
        </pc:sldLayoutChg>
        <pc:sldLayoutChg chg="addSp delSp modSp mod">
          <pc:chgData name="Torger Grytå" userId="539de34a-5f54-4ef7-b608-689842b60cee" providerId="ADAL" clId="{47CD8B43-5314-48B0-BE4E-134FAB94500F}" dt="2026-01-17T15:33:33.555" v="513" actId="34135"/>
          <pc:sldLayoutMkLst>
            <pc:docMk/>
            <pc:sldMasterMk cId="350943100" sldId="2147483648"/>
            <pc:sldLayoutMk cId="302690015" sldId="2147483743"/>
          </pc:sldLayoutMkLst>
          <pc:picChg chg="add mod">
            <ac:chgData name="Torger Grytå" userId="539de34a-5f54-4ef7-b608-689842b60cee" providerId="ADAL" clId="{47CD8B43-5314-48B0-BE4E-134FAB94500F}" dt="2026-01-17T15:33:33.555" v="513" actId="34135"/>
            <ac:picMkLst>
              <pc:docMk/>
              <pc:sldMasterMk cId="350943100" sldId="2147483648"/>
              <pc:sldLayoutMk cId="302690015" sldId="2147483743"/>
              <ac:picMk id="5" creationId="{072551B9-29F6-1699-D64A-72E21AA3476E}"/>
            </ac:picMkLst>
          </pc:picChg>
        </pc:sldLayoutChg>
        <pc:sldLayoutChg chg="addSp delSp modSp mod">
          <pc:chgData name="Torger Grytå" userId="539de34a-5f54-4ef7-b608-689842b60cee" providerId="ADAL" clId="{47CD8B43-5314-48B0-BE4E-134FAB94500F}" dt="2026-01-17T15:31:02.106" v="460" actId="478"/>
          <pc:sldLayoutMkLst>
            <pc:docMk/>
            <pc:sldMasterMk cId="350943100" sldId="2147483648"/>
            <pc:sldLayoutMk cId="3465368962" sldId="2147483778"/>
          </pc:sldLayoutMkLst>
          <pc:picChg chg="add mod">
            <ac:chgData name="Torger Grytå" userId="539de34a-5f54-4ef7-b608-689842b60cee" providerId="ADAL" clId="{47CD8B43-5314-48B0-BE4E-134FAB94500F}" dt="2026-01-17T15:14:10.200" v="68"/>
            <ac:picMkLst>
              <pc:docMk/>
              <pc:sldMasterMk cId="350943100" sldId="2147483648"/>
              <pc:sldLayoutMk cId="3465368962" sldId="2147483778"/>
              <ac:picMk id="3" creationId="{A01C69BA-6C39-C25A-08B0-B3F3D347A664}"/>
            </ac:picMkLst>
          </pc:picChg>
          <pc:picChg chg="add mod">
            <ac:chgData name="Torger Grytå" userId="539de34a-5f54-4ef7-b608-689842b60cee" providerId="ADAL" clId="{47CD8B43-5314-48B0-BE4E-134FAB94500F}" dt="2026-01-17T15:30:22.454" v="451"/>
            <ac:picMkLst>
              <pc:docMk/>
              <pc:sldMasterMk cId="350943100" sldId="2147483648"/>
              <pc:sldLayoutMk cId="3465368962" sldId="2147483778"/>
              <ac:picMk id="4" creationId="{34CB0EC2-3B30-BB7A-93AD-94C33876F158}"/>
            </ac:picMkLst>
          </pc:picChg>
        </pc:sldLayoutChg>
        <pc:sldLayoutChg chg="addSp delSp modSp mod">
          <pc:chgData name="Torger Grytå" userId="539de34a-5f54-4ef7-b608-689842b60cee" providerId="ADAL" clId="{47CD8B43-5314-48B0-BE4E-134FAB94500F}" dt="2026-01-17T15:30:46.907" v="458"/>
          <pc:sldLayoutMkLst>
            <pc:docMk/>
            <pc:sldMasterMk cId="350943100" sldId="2147483648"/>
            <pc:sldLayoutMk cId="1023905054" sldId="2147483779"/>
          </pc:sldLayoutMkLst>
          <pc:picChg chg="add mod">
            <ac:chgData name="Torger Grytå" userId="539de34a-5f54-4ef7-b608-689842b60cee" providerId="ADAL" clId="{47CD8B43-5314-48B0-BE4E-134FAB94500F}" dt="2026-01-17T15:14:41.986" v="72" actId="207"/>
            <ac:picMkLst>
              <pc:docMk/>
              <pc:sldMasterMk cId="350943100" sldId="2147483648"/>
              <pc:sldLayoutMk cId="1023905054" sldId="2147483779"/>
              <ac:picMk id="4" creationId="{ACBD6D37-3B43-566D-E770-DF83DC8A5856}"/>
            </ac:picMkLst>
          </pc:picChg>
          <pc:picChg chg="add mod">
            <ac:chgData name="Torger Grytå" userId="539de34a-5f54-4ef7-b608-689842b60cee" providerId="ADAL" clId="{47CD8B43-5314-48B0-BE4E-134FAB94500F}" dt="2026-01-17T15:30:46.907" v="458"/>
            <ac:picMkLst>
              <pc:docMk/>
              <pc:sldMasterMk cId="350943100" sldId="2147483648"/>
              <pc:sldLayoutMk cId="1023905054" sldId="2147483779"/>
              <ac:picMk id="7" creationId="{59A8B2C0-1132-E962-75CA-D13772999354}"/>
            </ac:picMkLst>
          </pc:picChg>
        </pc:sldLayoutChg>
      </pc:sldMasterChg>
      <pc:sldMasterChg chg="modSp modSldLayout">
        <pc:chgData name="Torger Grytå" userId="539de34a-5f54-4ef7-b608-689842b60cee" providerId="ADAL" clId="{47CD8B43-5314-48B0-BE4E-134FAB94500F}" dt="2026-01-20T10:02:19.560" v="667"/>
        <pc:sldMasterMkLst>
          <pc:docMk/>
          <pc:sldMasterMk cId="78268271" sldId="2147483744"/>
        </pc:sldMasterMkLst>
        <pc:spChg chg="mod">
          <ac:chgData name="Torger Grytå" userId="539de34a-5f54-4ef7-b608-689842b60cee" providerId="ADAL" clId="{47CD8B43-5314-48B0-BE4E-134FAB94500F}" dt="2026-01-20T09:57:28.038" v="589"/>
          <ac:spMkLst>
            <pc:docMk/>
            <pc:sldMasterMk cId="78268271" sldId="2147483744"/>
            <ac:spMk id="2" creationId="{00000000-0000-0000-0000-000000000000}"/>
          </ac:spMkLst>
        </pc:spChg>
        <pc:spChg chg="mod">
          <ac:chgData name="Torger Grytå" userId="539de34a-5f54-4ef7-b608-689842b60cee" providerId="ADAL" clId="{47CD8B43-5314-48B0-BE4E-134FAB94500F}" dt="2026-01-20T10:00:06.871" v="642"/>
          <ac:spMkLst>
            <pc:docMk/>
            <pc:sldMasterMk cId="78268271" sldId="2147483744"/>
            <ac:spMk id="3" creationId="{00000000-0000-0000-0000-000000000000}"/>
          </ac:spMkLst>
        </pc:spChg>
        <pc:sldLayoutChg chg="addSp delSp modSp mod">
          <pc:chgData name="Torger Grytå" userId="539de34a-5f54-4ef7-b608-689842b60cee" providerId="ADAL" clId="{47CD8B43-5314-48B0-BE4E-134FAB94500F}" dt="2026-01-20T10:02:06.759" v="663"/>
          <pc:sldLayoutMkLst>
            <pc:docMk/>
            <pc:sldMasterMk cId="78268271" sldId="2147483744"/>
            <pc:sldLayoutMk cId="1966862714" sldId="2147483753"/>
          </pc:sldLayoutMkLst>
          <pc:spChg chg="mod">
            <ac:chgData name="Torger Grytå" userId="539de34a-5f54-4ef7-b608-689842b60cee" providerId="ADAL" clId="{47CD8B43-5314-48B0-BE4E-134FAB94500F}" dt="2026-01-20T09:57:39.933" v="595"/>
            <ac:spMkLst>
              <pc:docMk/>
              <pc:sldMasterMk cId="78268271" sldId="2147483744"/>
              <pc:sldLayoutMk cId="1966862714" sldId="2147483753"/>
              <ac:spMk id="2" creationId="{4BEEE1E3-842A-1503-4AC5-D89CBE62C093}"/>
            </ac:spMkLst>
          </pc:spChg>
          <pc:spChg chg="mod">
            <ac:chgData name="Torger Grytå" userId="539de34a-5f54-4ef7-b608-689842b60cee" providerId="ADAL" clId="{47CD8B43-5314-48B0-BE4E-134FAB94500F}" dt="2026-01-20T10:02:06.759" v="663"/>
            <ac:spMkLst>
              <pc:docMk/>
              <pc:sldMasterMk cId="78268271" sldId="2147483744"/>
              <pc:sldLayoutMk cId="1966862714" sldId="2147483753"/>
              <ac:spMk id="7" creationId="{36E222A9-D8F5-F660-D3D6-432088F9ACD0}"/>
            </ac:spMkLst>
          </pc:spChg>
          <pc:picChg chg="add mod">
            <ac:chgData name="Torger Grytå" userId="539de34a-5f54-4ef7-b608-689842b60cee" providerId="ADAL" clId="{47CD8B43-5314-48B0-BE4E-134FAB94500F}" dt="2026-01-17T15:27:10.254" v="381" actId="34135"/>
            <ac:picMkLst>
              <pc:docMk/>
              <pc:sldMasterMk cId="78268271" sldId="2147483744"/>
              <pc:sldLayoutMk cId="1966862714" sldId="2147483753"/>
              <ac:picMk id="4" creationId="{D37EA437-A84F-B4FF-2A0C-4B7510905591}"/>
            </ac:picMkLst>
          </pc:picChg>
        </pc:sldLayoutChg>
        <pc:sldLayoutChg chg="addSp delSp modSp mod">
          <pc:chgData name="Torger Grytå" userId="539de34a-5f54-4ef7-b608-689842b60cee" providerId="ADAL" clId="{47CD8B43-5314-48B0-BE4E-134FAB94500F}" dt="2026-01-20T10:00:12.865" v="643"/>
          <pc:sldLayoutMkLst>
            <pc:docMk/>
            <pc:sldMasterMk cId="78268271" sldId="2147483744"/>
            <pc:sldLayoutMk cId="1915284574" sldId="2147483754"/>
          </pc:sldLayoutMkLst>
          <pc:spChg chg="mod">
            <ac:chgData name="Torger Grytå" userId="539de34a-5f54-4ef7-b608-689842b60cee" providerId="ADAL" clId="{47CD8B43-5314-48B0-BE4E-134FAB94500F}" dt="2026-01-20T10:00:12.865" v="643"/>
            <ac:spMkLst>
              <pc:docMk/>
              <pc:sldMasterMk cId="78268271" sldId="2147483744"/>
              <pc:sldLayoutMk cId="1915284574" sldId="2147483754"/>
              <ac:spMk id="5" creationId="{5EAFB865-9924-A771-68DF-D0E61129050D}"/>
            </ac:spMkLst>
          </pc:spChg>
          <pc:spChg chg="mod">
            <ac:chgData name="Torger Grytå" userId="539de34a-5f54-4ef7-b608-689842b60cee" providerId="ADAL" clId="{47CD8B43-5314-48B0-BE4E-134FAB94500F}" dt="2026-01-20T09:57:41.639" v="596"/>
            <ac:spMkLst>
              <pc:docMk/>
              <pc:sldMasterMk cId="78268271" sldId="2147483744"/>
              <pc:sldLayoutMk cId="1915284574" sldId="2147483754"/>
              <ac:spMk id="7" creationId="{9EFE42E7-BBDD-12AA-1011-AF1EE6902D13}"/>
            </ac:spMkLst>
          </pc:spChg>
          <pc:picChg chg="add mod">
            <ac:chgData name="Torger Grytå" userId="539de34a-5f54-4ef7-b608-689842b60cee" providerId="ADAL" clId="{47CD8B43-5314-48B0-BE4E-134FAB94500F}" dt="2026-01-17T15:27:06.682" v="380" actId="34135"/>
            <ac:picMkLst>
              <pc:docMk/>
              <pc:sldMasterMk cId="78268271" sldId="2147483744"/>
              <pc:sldLayoutMk cId="1915284574" sldId="2147483754"/>
              <ac:picMk id="2" creationId="{64D36CD7-1E33-CE58-D304-E2A20EBCC667}"/>
            </ac:picMkLst>
          </pc:picChg>
        </pc:sldLayoutChg>
        <pc:sldLayoutChg chg="addSp delSp modSp mod">
          <pc:chgData name="Torger Grytå" userId="539de34a-5f54-4ef7-b608-689842b60cee" providerId="ADAL" clId="{47CD8B43-5314-48B0-BE4E-134FAB94500F}" dt="2026-01-20T10:00:15.935" v="645"/>
          <pc:sldLayoutMkLst>
            <pc:docMk/>
            <pc:sldMasterMk cId="78268271" sldId="2147483744"/>
            <pc:sldLayoutMk cId="503377890" sldId="2147483755"/>
          </pc:sldLayoutMkLst>
          <pc:spChg chg="mod">
            <ac:chgData name="Torger Grytå" userId="539de34a-5f54-4ef7-b608-689842b60cee" providerId="ADAL" clId="{47CD8B43-5314-48B0-BE4E-134FAB94500F}" dt="2026-01-20T09:57:43.026" v="597"/>
            <ac:spMkLst>
              <pc:docMk/>
              <pc:sldMasterMk cId="78268271" sldId="2147483744"/>
              <pc:sldLayoutMk cId="503377890" sldId="2147483755"/>
              <ac:spMk id="15" creationId="{DC295A32-431A-2A5E-3DFC-94D4FD5D95F1}"/>
            </ac:spMkLst>
          </pc:spChg>
          <pc:spChg chg="mod">
            <ac:chgData name="Torger Grytå" userId="539de34a-5f54-4ef7-b608-689842b60cee" providerId="ADAL" clId="{47CD8B43-5314-48B0-BE4E-134FAB94500F}" dt="2026-01-20T10:00:14.406" v="644"/>
            <ac:spMkLst>
              <pc:docMk/>
              <pc:sldMasterMk cId="78268271" sldId="2147483744"/>
              <pc:sldLayoutMk cId="503377890" sldId="2147483755"/>
              <ac:spMk id="16" creationId="{B1F07188-E7CE-7549-D74E-4CB95094A327}"/>
            </ac:spMkLst>
          </pc:spChg>
          <pc:spChg chg="mod">
            <ac:chgData name="Torger Grytå" userId="539de34a-5f54-4ef7-b608-689842b60cee" providerId="ADAL" clId="{47CD8B43-5314-48B0-BE4E-134FAB94500F}" dt="2026-01-20T10:00:15.935" v="645"/>
            <ac:spMkLst>
              <pc:docMk/>
              <pc:sldMasterMk cId="78268271" sldId="2147483744"/>
              <pc:sldLayoutMk cId="503377890" sldId="2147483755"/>
              <ac:spMk id="17" creationId="{ABF3D852-62A7-384B-77CB-D78C623D755E}"/>
            </ac:spMkLst>
          </pc:spChg>
          <pc:picChg chg="add mod">
            <ac:chgData name="Torger Grytå" userId="539de34a-5f54-4ef7-b608-689842b60cee" providerId="ADAL" clId="{47CD8B43-5314-48B0-BE4E-134FAB94500F}" dt="2026-01-17T15:27:02.540" v="379" actId="34135"/>
            <ac:picMkLst>
              <pc:docMk/>
              <pc:sldMasterMk cId="78268271" sldId="2147483744"/>
              <pc:sldLayoutMk cId="503377890" sldId="2147483755"/>
              <ac:picMk id="2" creationId="{E6643DDA-3C28-93E0-37EA-E1D847AD3536}"/>
            </ac:picMkLst>
          </pc:picChg>
        </pc:sldLayoutChg>
        <pc:sldLayoutChg chg="addSp delSp modSp mod">
          <pc:chgData name="Torger Grytå" userId="539de34a-5f54-4ef7-b608-689842b60cee" providerId="ADAL" clId="{47CD8B43-5314-48B0-BE4E-134FAB94500F}" dt="2026-01-20T09:57:44.417" v="598"/>
          <pc:sldLayoutMkLst>
            <pc:docMk/>
            <pc:sldMasterMk cId="78268271" sldId="2147483744"/>
            <pc:sldLayoutMk cId="355073157" sldId="2147483756"/>
          </pc:sldLayoutMkLst>
          <pc:spChg chg="mod">
            <ac:chgData name="Torger Grytå" userId="539de34a-5f54-4ef7-b608-689842b60cee" providerId="ADAL" clId="{47CD8B43-5314-48B0-BE4E-134FAB94500F}" dt="2026-01-20T09:57:44.417" v="598"/>
            <ac:spMkLst>
              <pc:docMk/>
              <pc:sldMasterMk cId="78268271" sldId="2147483744"/>
              <pc:sldLayoutMk cId="355073157" sldId="2147483756"/>
              <ac:spMk id="5" creationId="{C7823EFE-0D22-7EEE-3FED-A6F1797AB1C6}"/>
            </ac:spMkLst>
          </pc:spChg>
          <pc:picChg chg="add mod">
            <ac:chgData name="Torger Grytå" userId="539de34a-5f54-4ef7-b608-689842b60cee" providerId="ADAL" clId="{47CD8B43-5314-48B0-BE4E-134FAB94500F}" dt="2026-01-17T15:26:56.427" v="378" actId="34135"/>
            <ac:picMkLst>
              <pc:docMk/>
              <pc:sldMasterMk cId="78268271" sldId="2147483744"/>
              <pc:sldLayoutMk cId="355073157" sldId="2147483756"/>
              <ac:picMk id="2" creationId="{A84B209C-BA6B-E8FC-6B89-8B0A8BB67F80}"/>
            </ac:picMkLst>
          </pc:picChg>
        </pc:sldLayoutChg>
        <pc:sldLayoutChg chg="addSp delSp modSp mod">
          <pc:chgData name="Torger Grytå" userId="539de34a-5f54-4ef7-b608-689842b60cee" providerId="ADAL" clId="{47CD8B43-5314-48B0-BE4E-134FAB94500F}" dt="2026-01-17T15:26:51.288" v="377" actId="34135"/>
          <pc:sldLayoutMkLst>
            <pc:docMk/>
            <pc:sldMasterMk cId="78268271" sldId="2147483744"/>
            <pc:sldLayoutMk cId="1034879729" sldId="2147483757"/>
          </pc:sldLayoutMkLst>
          <pc:picChg chg="add mod">
            <ac:chgData name="Torger Grytå" userId="539de34a-5f54-4ef7-b608-689842b60cee" providerId="ADAL" clId="{47CD8B43-5314-48B0-BE4E-134FAB94500F}" dt="2026-01-17T15:26:51.288" v="377" actId="34135"/>
            <ac:picMkLst>
              <pc:docMk/>
              <pc:sldMasterMk cId="78268271" sldId="2147483744"/>
              <pc:sldLayoutMk cId="1034879729" sldId="2147483757"/>
              <ac:picMk id="2" creationId="{CA0A387E-0585-9433-C4CB-C34A7F1670BE}"/>
            </ac:picMkLst>
          </pc:picChg>
        </pc:sldLayoutChg>
        <pc:sldLayoutChg chg="addSp delSp modSp mod">
          <pc:chgData name="Torger Grytå" userId="539de34a-5f54-4ef7-b608-689842b60cee" providerId="ADAL" clId="{47CD8B43-5314-48B0-BE4E-134FAB94500F}" dt="2026-01-20T10:02:12.024" v="664"/>
          <pc:sldLayoutMkLst>
            <pc:docMk/>
            <pc:sldMasterMk cId="78268271" sldId="2147483744"/>
            <pc:sldLayoutMk cId="1422754058" sldId="2147483758"/>
          </pc:sldLayoutMkLst>
          <pc:spChg chg="mod">
            <ac:chgData name="Torger Grytå" userId="539de34a-5f54-4ef7-b608-689842b60cee" providerId="ADAL" clId="{47CD8B43-5314-48B0-BE4E-134FAB94500F}" dt="2026-01-20T09:57:46.912" v="599"/>
            <ac:spMkLst>
              <pc:docMk/>
              <pc:sldMasterMk cId="78268271" sldId="2147483744"/>
              <pc:sldLayoutMk cId="1422754058" sldId="2147483758"/>
              <ac:spMk id="4" creationId="{DF7A0BE4-4CD3-EFEF-64B1-6636B5BB162D}"/>
            </ac:spMkLst>
          </pc:spChg>
          <pc:spChg chg="mod">
            <ac:chgData name="Torger Grytå" userId="539de34a-5f54-4ef7-b608-689842b60cee" providerId="ADAL" clId="{47CD8B43-5314-48B0-BE4E-134FAB94500F}" dt="2026-01-20T10:02:12.024" v="664"/>
            <ac:spMkLst>
              <pc:docMk/>
              <pc:sldMasterMk cId="78268271" sldId="2147483744"/>
              <pc:sldLayoutMk cId="1422754058" sldId="2147483758"/>
              <ac:spMk id="6" creationId="{A8203CD5-4D7F-9560-25F0-AA343D4C14A0}"/>
            </ac:spMkLst>
          </pc:spChg>
          <pc:picChg chg="add mod">
            <ac:chgData name="Torger Grytå" userId="539de34a-5f54-4ef7-b608-689842b60cee" providerId="ADAL" clId="{47CD8B43-5314-48B0-BE4E-134FAB94500F}" dt="2026-01-17T15:26:46.362" v="376" actId="34135"/>
            <ac:picMkLst>
              <pc:docMk/>
              <pc:sldMasterMk cId="78268271" sldId="2147483744"/>
              <pc:sldLayoutMk cId="1422754058" sldId="2147483758"/>
              <ac:picMk id="2" creationId="{284CD489-3528-1127-7B24-327FDC374D02}"/>
            </ac:picMkLst>
          </pc:picChg>
        </pc:sldLayoutChg>
        <pc:sldLayoutChg chg="addSp delSp modSp mod">
          <pc:chgData name="Torger Grytå" userId="539de34a-5f54-4ef7-b608-689842b60cee" providerId="ADAL" clId="{47CD8B43-5314-48B0-BE4E-134FAB94500F}" dt="2026-01-20T10:00:19.254" v="646"/>
          <pc:sldLayoutMkLst>
            <pc:docMk/>
            <pc:sldMasterMk cId="78268271" sldId="2147483744"/>
            <pc:sldLayoutMk cId="3614112634" sldId="2147483759"/>
          </pc:sldLayoutMkLst>
          <pc:spChg chg="mod">
            <ac:chgData name="Torger Grytå" userId="539de34a-5f54-4ef7-b608-689842b60cee" providerId="ADAL" clId="{47CD8B43-5314-48B0-BE4E-134FAB94500F}" dt="2026-01-20T09:57:48.395" v="600"/>
            <ac:spMkLst>
              <pc:docMk/>
              <pc:sldMasterMk cId="78268271" sldId="2147483744"/>
              <pc:sldLayoutMk cId="3614112634" sldId="2147483759"/>
              <ac:spMk id="2" creationId="{00000000-0000-0000-0000-000000000000}"/>
            </ac:spMkLst>
          </pc:spChg>
          <pc:spChg chg="mod">
            <ac:chgData name="Torger Grytå" userId="539de34a-5f54-4ef7-b608-689842b60cee" providerId="ADAL" clId="{47CD8B43-5314-48B0-BE4E-134FAB94500F}" dt="2026-01-20T10:00:19.254" v="646"/>
            <ac:spMkLst>
              <pc:docMk/>
              <pc:sldMasterMk cId="78268271" sldId="2147483744"/>
              <pc:sldLayoutMk cId="3614112634" sldId="2147483759"/>
              <ac:spMk id="3" creationId="{00000000-0000-0000-0000-000000000000}"/>
            </ac:spMkLst>
          </pc:spChg>
          <pc:picChg chg="add mod">
            <ac:chgData name="Torger Grytå" userId="539de34a-5f54-4ef7-b608-689842b60cee" providerId="ADAL" clId="{47CD8B43-5314-48B0-BE4E-134FAB94500F}" dt="2026-01-17T15:26:42.212" v="375" actId="34135"/>
            <ac:picMkLst>
              <pc:docMk/>
              <pc:sldMasterMk cId="78268271" sldId="2147483744"/>
              <pc:sldLayoutMk cId="3614112634" sldId="2147483759"/>
              <ac:picMk id="4" creationId="{30C08457-690D-53B9-C507-466BCAC08365}"/>
            </ac:picMkLst>
          </pc:picChg>
        </pc:sldLayoutChg>
        <pc:sldLayoutChg chg="addSp delSp modSp mod">
          <pc:chgData name="Torger Grytå" userId="539de34a-5f54-4ef7-b608-689842b60cee" providerId="ADAL" clId="{47CD8B43-5314-48B0-BE4E-134FAB94500F}" dt="2026-01-20T10:00:21.671" v="648"/>
          <pc:sldLayoutMkLst>
            <pc:docMk/>
            <pc:sldMasterMk cId="78268271" sldId="2147483744"/>
            <pc:sldLayoutMk cId="1659093498" sldId="2147483760"/>
          </pc:sldLayoutMkLst>
          <pc:spChg chg="mod">
            <ac:chgData name="Torger Grytå" userId="539de34a-5f54-4ef7-b608-689842b60cee" providerId="ADAL" clId="{47CD8B43-5314-48B0-BE4E-134FAB94500F}" dt="2026-01-20T09:57:49.895" v="601"/>
            <ac:spMkLst>
              <pc:docMk/>
              <pc:sldMasterMk cId="78268271" sldId="2147483744"/>
              <pc:sldLayoutMk cId="1659093498" sldId="2147483760"/>
              <ac:spMk id="5" creationId="{81ACBFC4-2304-EA8F-267C-9709208057FB}"/>
            </ac:spMkLst>
          </pc:spChg>
          <pc:spChg chg="mod">
            <ac:chgData name="Torger Grytå" userId="539de34a-5f54-4ef7-b608-689842b60cee" providerId="ADAL" clId="{47CD8B43-5314-48B0-BE4E-134FAB94500F}" dt="2026-01-20T10:00:20.730" v="647"/>
            <ac:spMkLst>
              <pc:docMk/>
              <pc:sldMasterMk cId="78268271" sldId="2147483744"/>
              <pc:sldLayoutMk cId="1659093498" sldId="2147483760"/>
              <ac:spMk id="8" creationId="{947190BF-AB1D-758E-214D-1503D77EFBCD}"/>
            </ac:spMkLst>
          </pc:spChg>
          <pc:spChg chg="mod">
            <ac:chgData name="Torger Grytå" userId="539de34a-5f54-4ef7-b608-689842b60cee" providerId="ADAL" clId="{47CD8B43-5314-48B0-BE4E-134FAB94500F}" dt="2026-01-20T10:00:21.671" v="648"/>
            <ac:spMkLst>
              <pc:docMk/>
              <pc:sldMasterMk cId="78268271" sldId="2147483744"/>
              <pc:sldLayoutMk cId="1659093498" sldId="2147483760"/>
              <ac:spMk id="9" creationId="{3B14C3CF-73FD-4657-B991-6BE7AFD17AA5}"/>
            </ac:spMkLst>
          </pc:spChg>
          <pc:picChg chg="add mod">
            <ac:chgData name="Torger Grytå" userId="539de34a-5f54-4ef7-b608-689842b60cee" providerId="ADAL" clId="{47CD8B43-5314-48B0-BE4E-134FAB94500F}" dt="2026-01-17T15:26:38.311" v="374" actId="34135"/>
            <ac:picMkLst>
              <pc:docMk/>
              <pc:sldMasterMk cId="78268271" sldId="2147483744"/>
              <pc:sldLayoutMk cId="1659093498" sldId="2147483760"/>
              <ac:picMk id="2" creationId="{A0EA54CF-E407-FBB7-0045-5B924B42F71A}"/>
            </ac:picMkLst>
          </pc:picChg>
        </pc:sldLayoutChg>
        <pc:sldLayoutChg chg="addSp delSp modSp mod">
          <pc:chgData name="Torger Grytå" userId="539de34a-5f54-4ef7-b608-689842b60cee" providerId="ADAL" clId="{47CD8B43-5314-48B0-BE4E-134FAB94500F}" dt="2026-01-20T09:57:51.538" v="602"/>
          <pc:sldLayoutMkLst>
            <pc:docMk/>
            <pc:sldMasterMk cId="78268271" sldId="2147483744"/>
            <pc:sldLayoutMk cId="59358823" sldId="2147483761"/>
          </pc:sldLayoutMkLst>
          <pc:spChg chg="mod">
            <ac:chgData name="Torger Grytå" userId="539de34a-5f54-4ef7-b608-689842b60cee" providerId="ADAL" clId="{47CD8B43-5314-48B0-BE4E-134FAB94500F}" dt="2026-01-20T09:57:51.538" v="602"/>
            <ac:spMkLst>
              <pc:docMk/>
              <pc:sldMasterMk cId="78268271" sldId="2147483744"/>
              <pc:sldLayoutMk cId="59358823" sldId="2147483761"/>
              <ac:spMk id="3" creationId="{7AC918C8-D1A4-488B-4341-C81056AB2D59}"/>
            </ac:spMkLst>
          </pc:spChg>
          <pc:picChg chg="add mod">
            <ac:chgData name="Torger Grytå" userId="539de34a-5f54-4ef7-b608-689842b60cee" providerId="ADAL" clId="{47CD8B43-5314-48B0-BE4E-134FAB94500F}" dt="2026-01-17T15:26:33.735" v="373" actId="34135"/>
            <ac:picMkLst>
              <pc:docMk/>
              <pc:sldMasterMk cId="78268271" sldId="2147483744"/>
              <pc:sldLayoutMk cId="59358823" sldId="2147483761"/>
              <ac:picMk id="2" creationId="{C66DD64E-7B98-0199-5D72-BC82B5D0088D}"/>
            </ac:picMkLst>
          </pc:picChg>
        </pc:sldLayoutChg>
        <pc:sldLayoutChg chg="addSp delSp modSp mod">
          <pc:chgData name="Torger Grytå" userId="539de34a-5f54-4ef7-b608-689842b60cee" providerId="ADAL" clId="{47CD8B43-5314-48B0-BE4E-134FAB94500F}" dt="2026-01-17T15:26:30.030" v="372" actId="34135"/>
          <pc:sldLayoutMkLst>
            <pc:docMk/>
            <pc:sldMasterMk cId="78268271" sldId="2147483744"/>
            <pc:sldLayoutMk cId="214850012" sldId="2147483762"/>
          </pc:sldLayoutMkLst>
          <pc:picChg chg="add mod">
            <ac:chgData name="Torger Grytå" userId="539de34a-5f54-4ef7-b608-689842b60cee" providerId="ADAL" clId="{47CD8B43-5314-48B0-BE4E-134FAB94500F}" dt="2026-01-17T15:26:30.030" v="372" actId="34135"/>
            <ac:picMkLst>
              <pc:docMk/>
              <pc:sldMasterMk cId="78268271" sldId="2147483744"/>
              <pc:sldLayoutMk cId="214850012" sldId="2147483762"/>
              <ac:picMk id="2" creationId="{F7654659-89CB-4CED-12AF-C6B91307D641}"/>
            </ac:picMkLst>
          </pc:picChg>
        </pc:sldLayoutChg>
        <pc:sldLayoutChg chg="addSp delSp modSp mod">
          <pc:chgData name="Torger Grytå" userId="539de34a-5f54-4ef7-b608-689842b60cee" providerId="ADAL" clId="{47CD8B43-5314-48B0-BE4E-134FAB94500F}" dt="2026-01-20T10:02:14.722" v="665"/>
          <pc:sldLayoutMkLst>
            <pc:docMk/>
            <pc:sldMasterMk cId="78268271" sldId="2147483744"/>
            <pc:sldLayoutMk cId="2072570019" sldId="2147483763"/>
          </pc:sldLayoutMkLst>
          <pc:spChg chg="mod">
            <ac:chgData name="Torger Grytå" userId="539de34a-5f54-4ef7-b608-689842b60cee" providerId="ADAL" clId="{47CD8B43-5314-48B0-BE4E-134FAB94500F}" dt="2026-01-20T09:57:54.178" v="603"/>
            <ac:spMkLst>
              <pc:docMk/>
              <pc:sldMasterMk cId="78268271" sldId="2147483744"/>
              <pc:sldLayoutMk cId="2072570019" sldId="2147483763"/>
              <ac:spMk id="2" creationId="{60CFF016-5DBC-E939-B4F1-B2C4AF7CD41C}"/>
            </ac:spMkLst>
          </pc:spChg>
          <pc:spChg chg="mod">
            <ac:chgData name="Torger Grytå" userId="539de34a-5f54-4ef7-b608-689842b60cee" providerId="ADAL" clId="{47CD8B43-5314-48B0-BE4E-134FAB94500F}" dt="2026-01-20T10:02:14.722" v="665"/>
            <ac:spMkLst>
              <pc:docMk/>
              <pc:sldMasterMk cId="78268271" sldId="2147483744"/>
              <pc:sldLayoutMk cId="2072570019" sldId="2147483763"/>
              <ac:spMk id="7" creationId="{8B55AB8A-61B7-2515-E82F-1C0E79F0B087}"/>
            </ac:spMkLst>
          </pc:spChg>
          <pc:picChg chg="add mod">
            <ac:chgData name="Torger Grytå" userId="539de34a-5f54-4ef7-b608-689842b60cee" providerId="ADAL" clId="{47CD8B43-5314-48B0-BE4E-134FAB94500F}" dt="2026-01-17T15:26:23.761" v="371" actId="34135"/>
            <ac:picMkLst>
              <pc:docMk/>
              <pc:sldMasterMk cId="78268271" sldId="2147483744"/>
              <pc:sldLayoutMk cId="2072570019" sldId="2147483763"/>
              <ac:picMk id="3" creationId="{7B0F6FDA-B82A-6C25-66D9-B6B3F2C49594}"/>
            </ac:picMkLst>
          </pc:picChg>
        </pc:sldLayoutChg>
        <pc:sldLayoutChg chg="addSp delSp modSp mod">
          <pc:chgData name="Torger Grytå" userId="539de34a-5f54-4ef7-b608-689842b60cee" providerId="ADAL" clId="{47CD8B43-5314-48B0-BE4E-134FAB94500F}" dt="2026-01-20T10:00:24.968" v="649"/>
          <pc:sldLayoutMkLst>
            <pc:docMk/>
            <pc:sldMasterMk cId="78268271" sldId="2147483744"/>
            <pc:sldLayoutMk cId="652972998" sldId="2147483764"/>
          </pc:sldLayoutMkLst>
          <pc:spChg chg="mod">
            <ac:chgData name="Torger Grytå" userId="539de34a-5f54-4ef7-b608-689842b60cee" providerId="ADAL" clId="{47CD8B43-5314-48B0-BE4E-134FAB94500F}" dt="2026-01-20T09:57:55.883" v="604"/>
            <ac:spMkLst>
              <pc:docMk/>
              <pc:sldMasterMk cId="78268271" sldId="2147483744"/>
              <pc:sldLayoutMk cId="652972998" sldId="2147483764"/>
              <ac:spMk id="7" creationId="{43CF2FBB-9BE5-5020-E10A-AB594177C805}"/>
            </ac:spMkLst>
          </pc:spChg>
          <pc:spChg chg="mod">
            <ac:chgData name="Torger Grytå" userId="539de34a-5f54-4ef7-b608-689842b60cee" providerId="ADAL" clId="{47CD8B43-5314-48B0-BE4E-134FAB94500F}" dt="2026-01-20T10:00:24.968" v="649"/>
            <ac:spMkLst>
              <pc:docMk/>
              <pc:sldMasterMk cId="78268271" sldId="2147483744"/>
              <pc:sldLayoutMk cId="652972998" sldId="2147483764"/>
              <ac:spMk id="8" creationId="{F45BF1A4-B563-1FA3-4619-F062C0646FD4}"/>
            </ac:spMkLst>
          </pc:spChg>
          <pc:picChg chg="add mod">
            <ac:chgData name="Torger Grytå" userId="539de34a-5f54-4ef7-b608-689842b60cee" providerId="ADAL" clId="{47CD8B43-5314-48B0-BE4E-134FAB94500F}" dt="2026-01-17T15:26:19.403" v="370" actId="34135"/>
            <ac:picMkLst>
              <pc:docMk/>
              <pc:sldMasterMk cId="78268271" sldId="2147483744"/>
              <pc:sldLayoutMk cId="652972998" sldId="2147483764"/>
              <ac:picMk id="2" creationId="{59E6D78B-2428-BA81-1E27-D545FB606AD5}"/>
            </ac:picMkLst>
          </pc:picChg>
        </pc:sldLayoutChg>
        <pc:sldLayoutChg chg="addSp delSp modSp mod">
          <pc:chgData name="Torger Grytå" userId="539de34a-5f54-4ef7-b608-689842b60cee" providerId="ADAL" clId="{47CD8B43-5314-48B0-BE4E-134FAB94500F}" dt="2026-01-20T10:00:27.383" v="651"/>
          <pc:sldLayoutMkLst>
            <pc:docMk/>
            <pc:sldMasterMk cId="78268271" sldId="2147483744"/>
            <pc:sldLayoutMk cId="699401067" sldId="2147483765"/>
          </pc:sldLayoutMkLst>
          <pc:spChg chg="mod">
            <ac:chgData name="Torger Grytå" userId="539de34a-5f54-4ef7-b608-689842b60cee" providerId="ADAL" clId="{47CD8B43-5314-48B0-BE4E-134FAB94500F}" dt="2026-01-20T09:57:57.351" v="605"/>
            <ac:spMkLst>
              <pc:docMk/>
              <pc:sldMasterMk cId="78268271" sldId="2147483744"/>
              <pc:sldLayoutMk cId="699401067" sldId="2147483765"/>
              <ac:spMk id="2" creationId="{B051426A-9212-6743-C690-05789502934B}"/>
            </ac:spMkLst>
          </pc:spChg>
          <pc:spChg chg="mod">
            <ac:chgData name="Torger Grytå" userId="539de34a-5f54-4ef7-b608-689842b60cee" providerId="ADAL" clId="{47CD8B43-5314-48B0-BE4E-134FAB94500F}" dt="2026-01-20T10:00:26.421" v="650"/>
            <ac:spMkLst>
              <pc:docMk/>
              <pc:sldMasterMk cId="78268271" sldId="2147483744"/>
              <pc:sldLayoutMk cId="699401067" sldId="2147483765"/>
              <ac:spMk id="8" creationId="{2C984A61-113C-EAD0-FE24-6D898AE01AE7}"/>
            </ac:spMkLst>
          </pc:spChg>
          <pc:spChg chg="mod">
            <ac:chgData name="Torger Grytå" userId="539de34a-5f54-4ef7-b608-689842b60cee" providerId="ADAL" clId="{47CD8B43-5314-48B0-BE4E-134FAB94500F}" dt="2026-01-20T10:00:27.383" v="651"/>
            <ac:spMkLst>
              <pc:docMk/>
              <pc:sldMasterMk cId="78268271" sldId="2147483744"/>
              <pc:sldLayoutMk cId="699401067" sldId="2147483765"/>
              <ac:spMk id="9" creationId="{AB3EC6C1-2D8F-95D0-E71C-3218FBCE97C7}"/>
            </ac:spMkLst>
          </pc:spChg>
          <pc:picChg chg="add mod">
            <ac:chgData name="Torger Grytå" userId="539de34a-5f54-4ef7-b608-689842b60cee" providerId="ADAL" clId="{47CD8B43-5314-48B0-BE4E-134FAB94500F}" dt="2026-01-17T15:26:10.378" v="369" actId="34135"/>
            <ac:picMkLst>
              <pc:docMk/>
              <pc:sldMasterMk cId="78268271" sldId="2147483744"/>
              <pc:sldLayoutMk cId="699401067" sldId="2147483765"/>
              <ac:picMk id="5" creationId="{8690519A-A313-555F-8EF5-6E0C66A3E895}"/>
            </ac:picMkLst>
          </pc:picChg>
        </pc:sldLayoutChg>
        <pc:sldLayoutChg chg="addSp delSp modSp mod">
          <pc:chgData name="Torger Grytå" userId="539de34a-5f54-4ef7-b608-689842b60cee" providerId="ADAL" clId="{47CD8B43-5314-48B0-BE4E-134FAB94500F}" dt="2026-01-20T09:58:06.026" v="607" actId="207"/>
          <pc:sldLayoutMkLst>
            <pc:docMk/>
            <pc:sldMasterMk cId="78268271" sldId="2147483744"/>
            <pc:sldLayoutMk cId="4075059692" sldId="2147483766"/>
          </pc:sldLayoutMkLst>
          <pc:spChg chg="mod">
            <ac:chgData name="Torger Grytå" userId="539de34a-5f54-4ef7-b608-689842b60cee" providerId="ADAL" clId="{47CD8B43-5314-48B0-BE4E-134FAB94500F}" dt="2026-01-20T09:58:06.026" v="607" actId="207"/>
            <ac:spMkLst>
              <pc:docMk/>
              <pc:sldMasterMk cId="78268271" sldId="2147483744"/>
              <pc:sldLayoutMk cId="4075059692" sldId="2147483766"/>
              <ac:spMk id="3" creationId="{7524D8FF-4825-AB58-0E17-982DBC7C6945}"/>
            </ac:spMkLst>
          </pc:spChg>
          <pc:picChg chg="add mod">
            <ac:chgData name="Torger Grytå" userId="539de34a-5f54-4ef7-b608-689842b60cee" providerId="ADAL" clId="{47CD8B43-5314-48B0-BE4E-134FAB94500F}" dt="2026-01-17T15:26:04.977" v="368" actId="34135"/>
            <ac:picMkLst>
              <pc:docMk/>
              <pc:sldMasterMk cId="78268271" sldId="2147483744"/>
              <pc:sldLayoutMk cId="4075059692" sldId="2147483766"/>
              <ac:picMk id="2" creationId="{5B9CAE25-8D80-013E-ED42-4FFF700CB0E7}"/>
            </ac:picMkLst>
          </pc:picChg>
        </pc:sldLayoutChg>
        <pc:sldLayoutChg chg="addSp delSp modSp mod">
          <pc:chgData name="Torger Grytå" userId="539de34a-5f54-4ef7-b608-689842b60cee" providerId="ADAL" clId="{47CD8B43-5314-48B0-BE4E-134FAB94500F}" dt="2026-01-17T15:26:01.336" v="367" actId="34135"/>
          <pc:sldLayoutMkLst>
            <pc:docMk/>
            <pc:sldMasterMk cId="78268271" sldId="2147483744"/>
            <pc:sldLayoutMk cId="1948391187" sldId="2147483767"/>
          </pc:sldLayoutMkLst>
          <pc:picChg chg="add mod">
            <ac:chgData name="Torger Grytå" userId="539de34a-5f54-4ef7-b608-689842b60cee" providerId="ADAL" clId="{47CD8B43-5314-48B0-BE4E-134FAB94500F}" dt="2026-01-17T15:26:01.336" v="367" actId="34135"/>
            <ac:picMkLst>
              <pc:docMk/>
              <pc:sldMasterMk cId="78268271" sldId="2147483744"/>
              <pc:sldLayoutMk cId="1948391187" sldId="2147483767"/>
              <ac:picMk id="2" creationId="{648EA80F-D3CE-3DAD-1B55-763CBBA367A2}"/>
            </ac:picMkLst>
          </pc:picChg>
        </pc:sldLayoutChg>
        <pc:sldLayoutChg chg="addSp delSp modSp mod">
          <pc:chgData name="Torger Grytå" userId="539de34a-5f54-4ef7-b608-689842b60cee" providerId="ADAL" clId="{47CD8B43-5314-48B0-BE4E-134FAB94500F}" dt="2026-01-20T10:02:17.343" v="666"/>
          <pc:sldLayoutMkLst>
            <pc:docMk/>
            <pc:sldMasterMk cId="78268271" sldId="2147483744"/>
            <pc:sldLayoutMk cId="3529891040" sldId="2147483768"/>
          </pc:sldLayoutMkLst>
          <pc:spChg chg="mod">
            <ac:chgData name="Torger Grytå" userId="539de34a-5f54-4ef7-b608-689842b60cee" providerId="ADAL" clId="{47CD8B43-5314-48B0-BE4E-134FAB94500F}" dt="2026-01-20T09:58:08.839" v="608"/>
            <ac:spMkLst>
              <pc:docMk/>
              <pc:sldMasterMk cId="78268271" sldId="2147483744"/>
              <pc:sldLayoutMk cId="3529891040" sldId="2147483768"/>
              <ac:spMk id="2" creationId="{3D6584AC-27EA-E5DE-0D27-E810B5C64810}"/>
            </ac:spMkLst>
          </pc:spChg>
          <pc:spChg chg="mod">
            <ac:chgData name="Torger Grytå" userId="539de34a-5f54-4ef7-b608-689842b60cee" providerId="ADAL" clId="{47CD8B43-5314-48B0-BE4E-134FAB94500F}" dt="2026-01-20T10:02:17.343" v="666"/>
            <ac:spMkLst>
              <pc:docMk/>
              <pc:sldMasterMk cId="78268271" sldId="2147483744"/>
              <pc:sldLayoutMk cId="3529891040" sldId="2147483768"/>
              <ac:spMk id="7" creationId="{2D89C0F1-A783-8A4A-7B37-27B42F4D5185}"/>
            </ac:spMkLst>
          </pc:spChg>
          <pc:picChg chg="add mod">
            <ac:chgData name="Torger Grytå" userId="539de34a-5f54-4ef7-b608-689842b60cee" providerId="ADAL" clId="{47CD8B43-5314-48B0-BE4E-134FAB94500F}" dt="2026-01-17T15:25:54.722" v="365" actId="34135"/>
            <ac:picMkLst>
              <pc:docMk/>
              <pc:sldMasterMk cId="78268271" sldId="2147483744"/>
              <pc:sldLayoutMk cId="3529891040" sldId="2147483768"/>
              <ac:picMk id="3" creationId="{6EBF5994-ED1C-0CF4-5511-38788B206DBC}"/>
            </ac:picMkLst>
          </pc:picChg>
        </pc:sldLayoutChg>
        <pc:sldLayoutChg chg="addSp delSp modSp mod">
          <pc:chgData name="Torger Grytå" userId="539de34a-5f54-4ef7-b608-689842b60cee" providerId="ADAL" clId="{47CD8B43-5314-48B0-BE4E-134FAB94500F}" dt="2026-01-20T10:00:30.286" v="652"/>
          <pc:sldLayoutMkLst>
            <pc:docMk/>
            <pc:sldMasterMk cId="78268271" sldId="2147483744"/>
            <pc:sldLayoutMk cId="2513782417" sldId="2147483769"/>
          </pc:sldLayoutMkLst>
          <pc:spChg chg="mod">
            <ac:chgData name="Torger Grytå" userId="539de34a-5f54-4ef7-b608-689842b60cee" providerId="ADAL" clId="{47CD8B43-5314-48B0-BE4E-134FAB94500F}" dt="2026-01-20T09:58:13.629" v="609"/>
            <ac:spMkLst>
              <pc:docMk/>
              <pc:sldMasterMk cId="78268271" sldId="2147483744"/>
              <pc:sldLayoutMk cId="2513782417" sldId="2147483769"/>
              <ac:spMk id="4" creationId="{858D1EA5-595C-2F78-D7E2-3F7C68FF77DB}"/>
            </ac:spMkLst>
          </pc:spChg>
          <pc:spChg chg="mod">
            <ac:chgData name="Torger Grytå" userId="539de34a-5f54-4ef7-b608-689842b60cee" providerId="ADAL" clId="{47CD8B43-5314-48B0-BE4E-134FAB94500F}" dt="2026-01-20T10:00:30.286" v="652"/>
            <ac:spMkLst>
              <pc:docMk/>
              <pc:sldMasterMk cId="78268271" sldId="2147483744"/>
              <pc:sldLayoutMk cId="2513782417" sldId="2147483769"/>
              <ac:spMk id="5" creationId="{DF7E72B3-E09F-E2E9-350C-F514735E1493}"/>
            </ac:spMkLst>
          </pc:spChg>
          <pc:picChg chg="add mod">
            <ac:chgData name="Torger Grytå" userId="539de34a-5f54-4ef7-b608-689842b60cee" providerId="ADAL" clId="{47CD8B43-5314-48B0-BE4E-134FAB94500F}" dt="2026-01-17T15:25:57.412" v="366" actId="34135"/>
            <ac:picMkLst>
              <pc:docMk/>
              <pc:sldMasterMk cId="78268271" sldId="2147483744"/>
              <pc:sldLayoutMk cId="2513782417" sldId="2147483769"/>
              <ac:picMk id="2" creationId="{9AE19FB3-9D3E-B9EB-9860-CF67FBA107DC}"/>
            </ac:picMkLst>
          </pc:picChg>
        </pc:sldLayoutChg>
        <pc:sldLayoutChg chg="addSp delSp modSp mod">
          <pc:chgData name="Torger Grytå" userId="539de34a-5f54-4ef7-b608-689842b60cee" providerId="ADAL" clId="{47CD8B43-5314-48B0-BE4E-134FAB94500F}" dt="2026-01-20T10:00:32.684" v="654"/>
          <pc:sldLayoutMkLst>
            <pc:docMk/>
            <pc:sldMasterMk cId="78268271" sldId="2147483744"/>
            <pc:sldLayoutMk cId="2801187301" sldId="2147483770"/>
          </pc:sldLayoutMkLst>
          <pc:spChg chg="mod">
            <ac:chgData name="Torger Grytå" userId="539de34a-5f54-4ef7-b608-689842b60cee" providerId="ADAL" clId="{47CD8B43-5314-48B0-BE4E-134FAB94500F}" dt="2026-01-20T09:58:15.885" v="610"/>
            <ac:spMkLst>
              <pc:docMk/>
              <pc:sldMasterMk cId="78268271" sldId="2147483744"/>
              <pc:sldLayoutMk cId="2801187301" sldId="2147483770"/>
              <ac:spMk id="5" creationId="{F7C028F3-9E57-477F-2A7A-F0BD1EAA42A2}"/>
            </ac:spMkLst>
          </pc:spChg>
          <pc:spChg chg="mod">
            <ac:chgData name="Torger Grytå" userId="539de34a-5f54-4ef7-b608-689842b60cee" providerId="ADAL" clId="{47CD8B43-5314-48B0-BE4E-134FAB94500F}" dt="2026-01-20T10:00:31.704" v="653"/>
            <ac:spMkLst>
              <pc:docMk/>
              <pc:sldMasterMk cId="78268271" sldId="2147483744"/>
              <pc:sldLayoutMk cId="2801187301" sldId="2147483770"/>
              <ac:spMk id="6" creationId="{635BC83D-A63C-15BC-3D8E-271B0537997B}"/>
            </ac:spMkLst>
          </pc:spChg>
          <pc:spChg chg="mod">
            <ac:chgData name="Torger Grytå" userId="539de34a-5f54-4ef7-b608-689842b60cee" providerId="ADAL" clId="{47CD8B43-5314-48B0-BE4E-134FAB94500F}" dt="2026-01-20T10:00:32.684" v="654"/>
            <ac:spMkLst>
              <pc:docMk/>
              <pc:sldMasterMk cId="78268271" sldId="2147483744"/>
              <pc:sldLayoutMk cId="2801187301" sldId="2147483770"/>
              <ac:spMk id="7" creationId="{11E6D438-FEF3-5777-6E67-CFFDD0842837}"/>
            </ac:spMkLst>
          </pc:spChg>
          <pc:picChg chg="add mod">
            <ac:chgData name="Torger Grytå" userId="539de34a-5f54-4ef7-b608-689842b60cee" providerId="ADAL" clId="{47CD8B43-5314-48B0-BE4E-134FAB94500F}" dt="2026-01-17T15:25:51.244" v="364" actId="34135"/>
            <ac:picMkLst>
              <pc:docMk/>
              <pc:sldMasterMk cId="78268271" sldId="2147483744"/>
              <pc:sldLayoutMk cId="2801187301" sldId="2147483770"/>
              <ac:picMk id="2" creationId="{50E3C396-BAB3-ED94-2E86-7EF75CE464CB}"/>
            </ac:picMkLst>
          </pc:picChg>
        </pc:sldLayoutChg>
        <pc:sldLayoutChg chg="addSp delSp modSp mod">
          <pc:chgData name="Torger Grytå" userId="539de34a-5f54-4ef7-b608-689842b60cee" providerId="ADAL" clId="{47CD8B43-5314-48B0-BE4E-134FAB94500F}" dt="2026-01-20T09:58:17.158" v="611"/>
          <pc:sldLayoutMkLst>
            <pc:docMk/>
            <pc:sldMasterMk cId="78268271" sldId="2147483744"/>
            <pc:sldLayoutMk cId="1530431731" sldId="2147483771"/>
          </pc:sldLayoutMkLst>
          <pc:spChg chg="mod">
            <ac:chgData name="Torger Grytå" userId="539de34a-5f54-4ef7-b608-689842b60cee" providerId="ADAL" clId="{47CD8B43-5314-48B0-BE4E-134FAB94500F}" dt="2026-01-20T09:58:17.158" v="611"/>
            <ac:spMkLst>
              <pc:docMk/>
              <pc:sldMasterMk cId="78268271" sldId="2147483744"/>
              <pc:sldLayoutMk cId="1530431731" sldId="2147483771"/>
              <ac:spMk id="3" creationId="{35ECF163-8116-63CE-D5F8-A944B702747F}"/>
            </ac:spMkLst>
          </pc:spChg>
          <pc:picChg chg="add mod">
            <ac:chgData name="Torger Grytå" userId="539de34a-5f54-4ef7-b608-689842b60cee" providerId="ADAL" clId="{47CD8B43-5314-48B0-BE4E-134FAB94500F}" dt="2026-01-17T15:25:45.739" v="363" actId="34135"/>
            <ac:picMkLst>
              <pc:docMk/>
              <pc:sldMasterMk cId="78268271" sldId="2147483744"/>
              <pc:sldLayoutMk cId="1530431731" sldId="2147483771"/>
              <ac:picMk id="2" creationId="{D70DBF9A-7370-136F-9B91-EB4C9902A699}"/>
            </ac:picMkLst>
          </pc:picChg>
        </pc:sldLayoutChg>
        <pc:sldLayoutChg chg="addSp delSp modSp mod">
          <pc:chgData name="Torger Grytå" userId="539de34a-5f54-4ef7-b608-689842b60cee" providerId="ADAL" clId="{47CD8B43-5314-48B0-BE4E-134FAB94500F}" dt="2026-01-17T15:25:41.824" v="362" actId="34135"/>
          <pc:sldLayoutMkLst>
            <pc:docMk/>
            <pc:sldMasterMk cId="78268271" sldId="2147483744"/>
            <pc:sldLayoutMk cId="1030088450" sldId="2147483772"/>
          </pc:sldLayoutMkLst>
          <pc:picChg chg="add mod">
            <ac:chgData name="Torger Grytå" userId="539de34a-5f54-4ef7-b608-689842b60cee" providerId="ADAL" clId="{47CD8B43-5314-48B0-BE4E-134FAB94500F}" dt="2026-01-17T15:25:41.824" v="362" actId="34135"/>
            <ac:picMkLst>
              <pc:docMk/>
              <pc:sldMasterMk cId="78268271" sldId="2147483744"/>
              <pc:sldLayoutMk cId="1030088450" sldId="2147483772"/>
              <ac:picMk id="2" creationId="{C9EF0DC1-1864-C71C-E60A-19215A89CD36}"/>
            </ac:picMkLst>
          </pc:picChg>
        </pc:sldLayoutChg>
        <pc:sldLayoutChg chg="addSp delSp modSp mod">
          <pc:chgData name="Torger Grytå" userId="539de34a-5f54-4ef7-b608-689842b60cee" providerId="ADAL" clId="{47CD8B43-5314-48B0-BE4E-134FAB94500F}" dt="2026-01-20T10:02:19.560" v="667"/>
          <pc:sldLayoutMkLst>
            <pc:docMk/>
            <pc:sldMasterMk cId="78268271" sldId="2147483744"/>
            <pc:sldLayoutMk cId="2385858446" sldId="2147483773"/>
          </pc:sldLayoutMkLst>
          <pc:spChg chg="mod">
            <ac:chgData name="Torger Grytå" userId="539de34a-5f54-4ef7-b608-689842b60cee" providerId="ADAL" clId="{47CD8B43-5314-48B0-BE4E-134FAB94500F}" dt="2026-01-20T09:58:20.079" v="612"/>
            <ac:spMkLst>
              <pc:docMk/>
              <pc:sldMasterMk cId="78268271" sldId="2147483744"/>
              <pc:sldLayoutMk cId="2385858446" sldId="2147483773"/>
              <ac:spMk id="4" creationId="{DF7A0BE4-4CD3-EFEF-64B1-6636B5BB162D}"/>
            </ac:spMkLst>
          </pc:spChg>
          <pc:spChg chg="mod">
            <ac:chgData name="Torger Grytå" userId="539de34a-5f54-4ef7-b608-689842b60cee" providerId="ADAL" clId="{47CD8B43-5314-48B0-BE4E-134FAB94500F}" dt="2026-01-20T10:02:19.560" v="667"/>
            <ac:spMkLst>
              <pc:docMk/>
              <pc:sldMasterMk cId="78268271" sldId="2147483744"/>
              <pc:sldLayoutMk cId="2385858446" sldId="2147483773"/>
              <ac:spMk id="6" creationId="{A8203CD5-4D7F-9560-25F0-AA343D4C14A0}"/>
            </ac:spMkLst>
          </pc:spChg>
          <pc:picChg chg="add mod">
            <ac:chgData name="Torger Grytå" userId="539de34a-5f54-4ef7-b608-689842b60cee" providerId="ADAL" clId="{47CD8B43-5314-48B0-BE4E-134FAB94500F}" dt="2026-01-17T15:25:36.185" v="361" actId="34135"/>
            <ac:picMkLst>
              <pc:docMk/>
              <pc:sldMasterMk cId="78268271" sldId="2147483744"/>
              <pc:sldLayoutMk cId="2385858446" sldId="2147483773"/>
              <ac:picMk id="2" creationId="{DD8DCECC-6E8E-1C7D-F1E5-E2C9A27F5B68}"/>
            </ac:picMkLst>
          </pc:picChg>
        </pc:sldLayoutChg>
        <pc:sldLayoutChg chg="addSp delSp modSp mod">
          <pc:chgData name="Torger Grytå" userId="539de34a-5f54-4ef7-b608-689842b60cee" providerId="ADAL" clId="{47CD8B43-5314-48B0-BE4E-134FAB94500F}" dt="2026-01-20T10:00:35.586" v="655"/>
          <pc:sldLayoutMkLst>
            <pc:docMk/>
            <pc:sldMasterMk cId="78268271" sldId="2147483744"/>
            <pc:sldLayoutMk cId="165491404" sldId="2147483774"/>
          </pc:sldLayoutMkLst>
          <pc:spChg chg="mod">
            <ac:chgData name="Torger Grytå" userId="539de34a-5f54-4ef7-b608-689842b60cee" providerId="ADAL" clId="{47CD8B43-5314-48B0-BE4E-134FAB94500F}" dt="2026-01-20T09:58:21.839" v="613"/>
            <ac:spMkLst>
              <pc:docMk/>
              <pc:sldMasterMk cId="78268271" sldId="2147483744"/>
              <pc:sldLayoutMk cId="165491404" sldId="2147483774"/>
              <ac:spMk id="2" creationId="{00000000-0000-0000-0000-000000000000}"/>
            </ac:spMkLst>
          </pc:spChg>
          <pc:spChg chg="mod">
            <ac:chgData name="Torger Grytå" userId="539de34a-5f54-4ef7-b608-689842b60cee" providerId="ADAL" clId="{47CD8B43-5314-48B0-BE4E-134FAB94500F}" dt="2026-01-20T10:00:35.586" v="655"/>
            <ac:spMkLst>
              <pc:docMk/>
              <pc:sldMasterMk cId="78268271" sldId="2147483744"/>
              <pc:sldLayoutMk cId="165491404" sldId="2147483774"/>
              <ac:spMk id="3" creationId="{00000000-0000-0000-0000-000000000000}"/>
            </ac:spMkLst>
          </pc:spChg>
          <pc:picChg chg="add mod">
            <ac:chgData name="Torger Grytå" userId="539de34a-5f54-4ef7-b608-689842b60cee" providerId="ADAL" clId="{47CD8B43-5314-48B0-BE4E-134FAB94500F}" dt="2026-01-17T15:25:32.200" v="360" actId="34135"/>
            <ac:picMkLst>
              <pc:docMk/>
              <pc:sldMasterMk cId="78268271" sldId="2147483744"/>
              <pc:sldLayoutMk cId="165491404" sldId="2147483774"/>
              <ac:picMk id="4" creationId="{BDC3980E-B8B7-CAF7-F5BF-26A22A72C7B9}"/>
            </ac:picMkLst>
          </pc:picChg>
        </pc:sldLayoutChg>
        <pc:sldLayoutChg chg="addSp delSp modSp mod">
          <pc:chgData name="Torger Grytå" userId="539de34a-5f54-4ef7-b608-689842b60cee" providerId="ADAL" clId="{47CD8B43-5314-48B0-BE4E-134FAB94500F}" dt="2026-01-20T10:00:37.930" v="657"/>
          <pc:sldLayoutMkLst>
            <pc:docMk/>
            <pc:sldMasterMk cId="78268271" sldId="2147483744"/>
            <pc:sldLayoutMk cId="3845117111" sldId="2147483775"/>
          </pc:sldLayoutMkLst>
          <pc:spChg chg="mod">
            <ac:chgData name="Torger Grytå" userId="539de34a-5f54-4ef7-b608-689842b60cee" providerId="ADAL" clId="{47CD8B43-5314-48B0-BE4E-134FAB94500F}" dt="2026-01-20T09:58:23.830" v="614"/>
            <ac:spMkLst>
              <pc:docMk/>
              <pc:sldMasterMk cId="78268271" sldId="2147483744"/>
              <pc:sldLayoutMk cId="3845117111" sldId="2147483775"/>
              <ac:spMk id="2" creationId="{00000000-0000-0000-0000-000000000000}"/>
            </ac:spMkLst>
          </pc:spChg>
          <pc:spChg chg="mod">
            <ac:chgData name="Torger Grytå" userId="539de34a-5f54-4ef7-b608-689842b60cee" providerId="ADAL" clId="{47CD8B43-5314-48B0-BE4E-134FAB94500F}" dt="2026-01-20T10:00:37.021" v="656"/>
            <ac:spMkLst>
              <pc:docMk/>
              <pc:sldMasterMk cId="78268271" sldId="2147483744"/>
              <pc:sldLayoutMk cId="3845117111" sldId="2147483775"/>
              <ac:spMk id="3" creationId="{00000000-0000-0000-0000-000000000000}"/>
            </ac:spMkLst>
          </pc:spChg>
          <pc:spChg chg="mod">
            <ac:chgData name="Torger Grytå" userId="539de34a-5f54-4ef7-b608-689842b60cee" providerId="ADAL" clId="{47CD8B43-5314-48B0-BE4E-134FAB94500F}" dt="2026-01-20T10:00:37.930" v="657"/>
            <ac:spMkLst>
              <pc:docMk/>
              <pc:sldMasterMk cId="78268271" sldId="2147483744"/>
              <pc:sldLayoutMk cId="3845117111" sldId="2147483775"/>
              <ac:spMk id="4" creationId="{00000000-0000-0000-0000-000000000000}"/>
            </ac:spMkLst>
          </pc:spChg>
          <pc:picChg chg="add mod">
            <ac:chgData name="Torger Grytå" userId="539de34a-5f54-4ef7-b608-689842b60cee" providerId="ADAL" clId="{47CD8B43-5314-48B0-BE4E-134FAB94500F}" dt="2026-01-17T15:25:27.288" v="359" actId="34135"/>
            <ac:picMkLst>
              <pc:docMk/>
              <pc:sldMasterMk cId="78268271" sldId="2147483744"/>
              <pc:sldLayoutMk cId="3845117111" sldId="2147483775"/>
              <ac:picMk id="12" creationId="{09232982-FA5D-1D7B-2EDF-FABCD1944363}"/>
            </ac:picMkLst>
          </pc:picChg>
        </pc:sldLayoutChg>
        <pc:sldLayoutChg chg="addSp delSp modSp mod">
          <pc:chgData name="Torger Grytå" userId="539de34a-5f54-4ef7-b608-689842b60cee" providerId="ADAL" clId="{47CD8B43-5314-48B0-BE4E-134FAB94500F}" dt="2026-01-20T09:58:28.755" v="617"/>
          <pc:sldLayoutMkLst>
            <pc:docMk/>
            <pc:sldMasterMk cId="78268271" sldId="2147483744"/>
            <pc:sldLayoutMk cId="2561338231" sldId="2147483776"/>
          </pc:sldLayoutMkLst>
          <pc:spChg chg="mod">
            <ac:chgData name="Torger Grytå" userId="539de34a-5f54-4ef7-b608-689842b60cee" providerId="ADAL" clId="{47CD8B43-5314-48B0-BE4E-134FAB94500F}" dt="2026-01-20T09:58:28.755" v="617"/>
            <ac:spMkLst>
              <pc:docMk/>
              <pc:sldMasterMk cId="78268271" sldId="2147483744"/>
              <pc:sldLayoutMk cId="2561338231" sldId="2147483776"/>
              <ac:spMk id="3" creationId="{BAB4CC22-9D0C-BEA6-7675-FA2782B92B16}"/>
            </ac:spMkLst>
          </pc:spChg>
          <pc:picChg chg="add mod">
            <ac:chgData name="Torger Grytå" userId="539de34a-5f54-4ef7-b608-689842b60cee" providerId="ADAL" clId="{47CD8B43-5314-48B0-BE4E-134FAB94500F}" dt="2026-01-17T15:25:24.011" v="358" actId="34135"/>
            <ac:picMkLst>
              <pc:docMk/>
              <pc:sldMasterMk cId="78268271" sldId="2147483744"/>
              <pc:sldLayoutMk cId="2561338231" sldId="2147483776"/>
              <ac:picMk id="2" creationId="{42E64E98-E05B-9495-D27B-170E5199AD5B}"/>
            </ac:picMkLst>
          </pc:picChg>
        </pc:sldLayoutChg>
        <pc:sldLayoutChg chg="addSp delSp modSp mod">
          <pc:chgData name="Torger Grytå" userId="539de34a-5f54-4ef7-b608-689842b60cee" providerId="ADAL" clId="{47CD8B43-5314-48B0-BE4E-134FAB94500F}" dt="2026-01-17T15:25:19.610" v="357" actId="34135"/>
          <pc:sldLayoutMkLst>
            <pc:docMk/>
            <pc:sldMasterMk cId="78268271" sldId="2147483744"/>
            <pc:sldLayoutMk cId="2128493128" sldId="2147483777"/>
          </pc:sldLayoutMkLst>
          <pc:picChg chg="add mod">
            <ac:chgData name="Torger Grytå" userId="539de34a-5f54-4ef7-b608-689842b60cee" providerId="ADAL" clId="{47CD8B43-5314-48B0-BE4E-134FAB94500F}" dt="2026-01-17T15:25:19.610" v="357" actId="34135"/>
            <ac:picMkLst>
              <pc:docMk/>
              <pc:sldMasterMk cId="78268271" sldId="2147483744"/>
              <pc:sldLayoutMk cId="2128493128" sldId="2147483777"/>
              <ac:picMk id="6" creationId="{84D86EC4-0DCC-657A-0A90-A47DF467BDF5}"/>
            </ac:picMkLst>
          </pc:picChg>
        </pc:sldLayoutChg>
        <pc:sldLayoutChg chg="addSp delSp modSp mod">
          <pc:chgData name="Torger Grytå" userId="539de34a-5f54-4ef7-b608-689842b60cee" providerId="ADAL" clId="{47CD8B43-5314-48B0-BE4E-134FAB94500F}" dt="2026-01-17T15:29:47.081" v="442" actId="21"/>
          <pc:sldLayoutMkLst>
            <pc:docMk/>
            <pc:sldMasterMk cId="78268271" sldId="2147483744"/>
            <pc:sldLayoutMk cId="1114198743" sldId="2147483807"/>
          </pc:sldLayoutMkLst>
          <pc:picChg chg="add mod">
            <ac:chgData name="Torger Grytå" userId="539de34a-5f54-4ef7-b608-689842b60cee" providerId="ADAL" clId="{47CD8B43-5314-48B0-BE4E-134FAB94500F}" dt="2026-01-17T15:13:13.470" v="62"/>
            <ac:picMkLst>
              <pc:docMk/>
              <pc:sldMasterMk cId="78268271" sldId="2147483744"/>
              <pc:sldLayoutMk cId="1114198743" sldId="2147483807"/>
              <ac:picMk id="2" creationId="{36776CC6-93A1-4076-4C77-36B9C5495F0F}"/>
            </ac:picMkLst>
          </pc:picChg>
          <pc:picChg chg="add mod">
            <ac:chgData name="Torger Grytå" userId="539de34a-5f54-4ef7-b608-689842b60cee" providerId="ADAL" clId="{47CD8B43-5314-48B0-BE4E-134FAB94500F}" dt="2026-01-17T15:29:16.548" v="428"/>
            <ac:picMkLst>
              <pc:docMk/>
              <pc:sldMasterMk cId="78268271" sldId="2147483744"/>
              <pc:sldLayoutMk cId="1114198743" sldId="2147483807"/>
              <ac:picMk id="7" creationId="{0CB8B045-700A-4B5D-FC32-D745599A220D}"/>
            </ac:picMkLst>
          </pc:picChg>
        </pc:sldLayoutChg>
        <pc:sldLayoutChg chg="addSp delSp modSp mod">
          <pc:chgData name="Torger Grytå" userId="539de34a-5f54-4ef7-b608-689842b60cee" providerId="ADAL" clId="{47CD8B43-5314-48B0-BE4E-134FAB94500F}" dt="2026-01-17T15:30:05.148" v="449"/>
          <pc:sldLayoutMkLst>
            <pc:docMk/>
            <pc:sldMasterMk cId="78268271" sldId="2147483744"/>
            <pc:sldLayoutMk cId="2775608410" sldId="2147483808"/>
          </pc:sldLayoutMkLst>
          <pc:picChg chg="add mod">
            <ac:chgData name="Torger Grytå" userId="539de34a-5f54-4ef7-b608-689842b60cee" providerId="ADAL" clId="{47CD8B43-5314-48B0-BE4E-134FAB94500F}" dt="2026-01-17T15:13:54.926" v="66" actId="207"/>
            <ac:picMkLst>
              <pc:docMk/>
              <pc:sldMasterMk cId="78268271" sldId="2147483744"/>
              <pc:sldLayoutMk cId="2775608410" sldId="2147483808"/>
              <ac:picMk id="3" creationId="{D3E987F7-F6EB-5040-1C39-8F21C4792902}"/>
            </ac:picMkLst>
          </pc:picChg>
          <pc:picChg chg="add mod">
            <ac:chgData name="Torger Grytå" userId="539de34a-5f54-4ef7-b608-689842b60cee" providerId="ADAL" clId="{47CD8B43-5314-48B0-BE4E-134FAB94500F}" dt="2026-01-17T15:30:05.148" v="449"/>
            <ac:picMkLst>
              <pc:docMk/>
              <pc:sldMasterMk cId="78268271" sldId="2147483744"/>
              <pc:sldLayoutMk cId="2775608410" sldId="2147483808"/>
              <ac:picMk id="6" creationId="{F1DA431A-E6C0-0E0B-5BA7-2682DE1CAD41}"/>
            </ac:picMkLst>
          </pc:picChg>
        </pc:sldLayoutChg>
        <pc:sldLayoutChg chg="addSp delSp modSp mod">
          <pc:chgData name="Torger Grytå" userId="539de34a-5f54-4ef7-b608-689842b60cee" providerId="ADAL" clId="{47CD8B43-5314-48B0-BE4E-134FAB94500F}" dt="2026-01-20T09:59:00.682" v="622"/>
          <pc:sldLayoutMkLst>
            <pc:docMk/>
            <pc:sldMasterMk cId="78268271" sldId="2147483744"/>
            <pc:sldLayoutMk cId="1548244979" sldId="2147483809"/>
          </pc:sldLayoutMkLst>
          <pc:spChg chg="mod">
            <ac:chgData name="Torger Grytå" userId="539de34a-5f54-4ef7-b608-689842b60cee" providerId="ADAL" clId="{47CD8B43-5314-48B0-BE4E-134FAB94500F}" dt="2026-01-20T09:59:00.682" v="622"/>
            <ac:spMkLst>
              <pc:docMk/>
              <pc:sldMasterMk cId="78268271" sldId="2147483744"/>
              <pc:sldLayoutMk cId="1548244979" sldId="2147483809"/>
              <ac:spMk id="4" creationId="{00000000-0000-0000-0000-000000000000}"/>
            </ac:spMkLst>
          </pc:spChg>
          <pc:spChg chg="mod">
            <ac:chgData name="Torger Grytå" userId="539de34a-5f54-4ef7-b608-689842b60cee" providerId="ADAL" clId="{47CD8B43-5314-48B0-BE4E-134FAB94500F}" dt="2026-01-20T09:57:30.572" v="590"/>
            <ac:spMkLst>
              <pc:docMk/>
              <pc:sldMasterMk cId="78268271" sldId="2147483744"/>
              <pc:sldLayoutMk cId="1548244979" sldId="2147483809"/>
              <ac:spMk id="8" creationId="{00000000-0000-0000-0000-000000000000}"/>
            </ac:spMkLst>
          </pc:spChg>
          <pc:picChg chg="add mod">
            <ac:chgData name="Torger Grytå" userId="539de34a-5f54-4ef7-b608-689842b60cee" providerId="ADAL" clId="{47CD8B43-5314-48B0-BE4E-134FAB94500F}" dt="2026-01-17T15:24:52.695" v="356" actId="34135"/>
            <ac:picMkLst>
              <pc:docMk/>
              <pc:sldMasterMk cId="78268271" sldId="2147483744"/>
              <pc:sldLayoutMk cId="1548244979" sldId="2147483809"/>
              <ac:picMk id="2" creationId="{02EFF6BA-FADE-D04D-597D-95B2F9B80301}"/>
            </ac:picMkLst>
          </pc:picChg>
        </pc:sldLayoutChg>
        <pc:sldLayoutChg chg="addSp delSp modSp mod">
          <pc:chgData name="Torger Grytå" userId="539de34a-5f54-4ef7-b608-689842b60cee" providerId="ADAL" clId="{47CD8B43-5314-48B0-BE4E-134FAB94500F}" dt="2026-01-20T09:59:01.992" v="623"/>
          <pc:sldLayoutMkLst>
            <pc:docMk/>
            <pc:sldMasterMk cId="78268271" sldId="2147483744"/>
            <pc:sldLayoutMk cId="3338661047" sldId="2147483810"/>
          </pc:sldLayoutMkLst>
          <pc:spChg chg="mod">
            <ac:chgData name="Torger Grytå" userId="539de34a-5f54-4ef7-b608-689842b60cee" providerId="ADAL" clId="{47CD8B43-5314-48B0-BE4E-134FAB94500F}" dt="2026-01-20T09:59:01.992" v="623"/>
            <ac:spMkLst>
              <pc:docMk/>
              <pc:sldMasterMk cId="78268271" sldId="2147483744"/>
              <pc:sldLayoutMk cId="3338661047" sldId="2147483810"/>
              <ac:spMk id="4" creationId="{00000000-0000-0000-0000-000000000000}"/>
            </ac:spMkLst>
          </pc:spChg>
          <pc:spChg chg="mod">
            <ac:chgData name="Torger Grytå" userId="539de34a-5f54-4ef7-b608-689842b60cee" providerId="ADAL" clId="{47CD8B43-5314-48B0-BE4E-134FAB94500F}" dt="2026-01-20T09:57:31.997" v="591"/>
            <ac:spMkLst>
              <pc:docMk/>
              <pc:sldMasterMk cId="78268271" sldId="2147483744"/>
              <pc:sldLayoutMk cId="3338661047" sldId="2147483810"/>
              <ac:spMk id="8" creationId="{00000000-0000-0000-0000-000000000000}"/>
            </ac:spMkLst>
          </pc:spChg>
          <pc:picChg chg="add mod">
            <ac:chgData name="Torger Grytå" userId="539de34a-5f54-4ef7-b608-689842b60cee" providerId="ADAL" clId="{47CD8B43-5314-48B0-BE4E-134FAB94500F}" dt="2026-01-17T15:24:47.991" v="354" actId="34135"/>
            <ac:picMkLst>
              <pc:docMk/>
              <pc:sldMasterMk cId="78268271" sldId="2147483744"/>
              <pc:sldLayoutMk cId="3338661047" sldId="2147483810"/>
              <ac:picMk id="2" creationId="{63411635-D13B-6E49-D0A6-B5167EC28A10}"/>
            </ac:picMkLst>
          </pc:picChg>
        </pc:sldLayoutChg>
        <pc:sldLayoutChg chg="addSp delSp modSp mod">
          <pc:chgData name="Torger Grytå" userId="539de34a-5f54-4ef7-b608-689842b60cee" providerId="ADAL" clId="{47CD8B43-5314-48B0-BE4E-134FAB94500F}" dt="2026-01-20T09:59:03.246" v="624"/>
          <pc:sldLayoutMkLst>
            <pc:docMk/>
            <pc:sldMasterMk cId="78268271" sldId="2147483744"/>
            <pc:sldLayoutMk cId="2428886992" sldId="2147483811"/>
          </pc:sldLayoutMkLst>
          <pc:spChg chg="mod">
            <ac:chgData name="Torger Grytå" userId="539de34a-5f54-4ef7-b608-689842b60cee" providerId="ADAL" clId="{47CD8B43-5314-48B0-BE4E-134FAB94500F}" dt="2026-01-20T09:59:03.246" v="624"/>
            <ac:spMkLst>
              <pc:docMk/>
              <pc:sldMasterMk cId="78268271" sldId="2147483744"/>
              <pc:sldLayoutMk cId="2428886992" sldId="2147483811"/>
              <ac:spMk id="4" creationId="{00000000-0000-0000-0000-000000000000}"/>
            </ac:spMkLst>
          </pc:spChg>
          <pc:spChg chg="mod">
            <ac:chgData name="Torger Grytå" userId="539de34a-5f54-4ef7-b608-689842b60cee" providerId="ADAL" clId="{47CD8B43-5314-48B0-BE4E-134FAB94500F}" dt="2026-01-20T09:57:33.249" v="592"/>
            <ac:spMkLst>
              <pc:docMk/>
              <pc:sldMasterMk cId="78268271" sldId="2147483744"/>
              <pc:sldLayoutMk cId="2428886992" sldId="2147483811"/>
              <ac:spMk id="8" creationId="{00000000-0000-0000-0000-000000000000}"/>
            </ac:spMkLst>
          </pc:spChg>
          <pc:picChg chg="add mod">
            <ac:chgData name="Torger Grytå" userId="539de34a-5f54-4ef7-b608-689842b60cee" providerId="ADAL" clId="{47CD8B43-5314-48B0-BE4E-134FAB94500F}" dt="2026-01-17T15:24:44.199" v="352" actId="34135"/>
            <ac:picMkLst>
              <pc:docMk/>
              <pc:sldMasterMk cId="78268271" sldId="2147483744"/>
              <pc:sldLayoutMk cId="2428886992" sldId="2147483811"/>
              <ac:picMk id="2" creationId="{548FADE5-E222-A79A-43BF-87B7D3F880B3}"/>
            </ac:picMkLst>
          </pc:picChg>
        </pc:sldLayoutChg>
        <pc:sldLayoutChg chg="addSp delSp modSp mod">
          <pc:chgData name="Torger Grytå" userId="539de34a-5f54-4ef7-b608-689842b60cee" providerId="ADAL" clId="{47CD8B43-5314-48B0-BE4E-134FAB94500F}" dt="2026-01-20T09:59:04.477" v="625"/>
          <pc:sldLayoutMkLst>
            <pc:docMk/>
            <pc:sldMasterMk cId="78268271" sldId="2147483744"/>
            <pc:sldLayoutMk cId="2735532853" sldId="2147483812"/>
          </pc:sldLayoutMkLst>
          <pc:spChg chg="mod">
            <ac:chgData name="Torger Grytå" userId="539de34a-5f54-4ef7-b608-689842b60cee" providerId="ADAL" clId="{47CD8B43-5314-48B0-BE4E-134FAB94500F}" dt="2026-01-20T09:59:04.477" v="625"/>
            <ac:spMkLst>
              <pc:docMk/>
              <pc:sldMasterMk cId="78268271" sldId="2147483744"/>
              <pc:sldLayoutMk cId="2735532853" sldId="2147483812"/>
              <ac:spMk id="4" creationId="{00000000-0000-0000-0000-000000000000}"/>
            </ac:spMkLst>
          </pc:spChg>
          <pc:spChg chg="mod">
            <ac:chgData name="Torger Grytå" userId="539de34a-5f54-4ef7-b608-689842b60cee" providerId="ADAL" clId="{47CD8B43-5314-48B0-BE4E-134FAB94500F}" dt="2026-01-20T09:57:34.730" v="593"/>
            <ac:spMkLst>
              <pc:docMk/>
              <pc:sldMasterMk cId="78268271" sldId="2147483744"/>
              <pc:sldLayoutMk cId="2735532853" sldId="2147483812"/>
              <ac:spMk id="8" creationId="{00000000-0000-0000-0000-000000000000}"/>
            </ac:spMkLst>
          </pc:spChg>
          <pc:picChg chg="add mod">
            <ac:chgData name="Torger Grytå" userId="539de34a-5f54-4ef7-b608-689842b60cee" providerId="ADAL" clId="{47CD8B43-5314-48B0-BE4E-134FAB94500F}" dt="2026-01-17T15:24:37.359" v="350" actId="34135"/>
            <ac:picMkLst>
              <pc:docMk/>
              <pc:sldMasterMk cId="78268271" sldId="2147483744"/>
              <pc:sldLayoutMk cId="2735532853" sldId="2147483812"/>
              <ac:picMk id="2" creationId="{683C3AA3-D94F-5C3E-C696-4100C85EC8CC}"/>
            </ac:picMkLst>
          </pc:picChg>
        </pc:sldLayoutChg>
        <pc:sldLayoutChg chg="addSp delSp modSp mod">
          <pc:chgData name="Torger Grytå" userId="539de34a-5f54-4ef7-b608-689842b60cee" providerId="ADAL" clId="{47CD8B43-5314-48B0-BE4E-134FAB94500F}" dt="2026-01-20T09:57:36.066" v="594"/>
          <pc:sldLayoutMkLst>
            <pc:docMk/>
            <pc:sldMasterMk cId="78268271" sldId="2147483744"/>
            <pc:sldLayoutMk cId="680822400" sldId="2147483813"/>
          </pc:sldLayoutMkLst>
          <pc:spChg chg="mod">
            <ac:chgData name="Torger Grytå" userId="539de34a-5f54-4ef7-b608-689842b60cee" providerId="ADAL" clId="{47CD8B43-5314-48B0-BE4E-134FAB94500F}" dt="2026-01-20T09:57:36.066" v="594"/>
            <ac:spMkLst>
              <pc:docMk/>
              <pc:sldMasterMk cId="78268271" sldId="2147483744"/>
              <pc:sldLayoutMk cId="680822400" sldId="2147483813"/>
              <ac:spMk id="4" creationId="{5B198805-D90E-94C4-06C7-4918881244B9}"/>
            </ac:spMkLst>
          </pc:spChg>
          <pc:picChg chg="add mod">
            <ac:chgData name="Torger Grytå" userId="539de34a-5f54-4ef7-b608-689842b60cee" providerId="ADAL" clId="{47CD8B43-5314-48B0-BE4E-134FAB94500F}" dt="2026-01-17T15:24:33.280" v="348" actId="34135"/>
            <ac:picMkLst>
              <pc:docMk/>
              <pc:sldMasterMk cId="78268271" sldId="2147483744"/>
              <pc:sldLayoutMk cId="680822400" sldId="2147483813"/>
              <ac:picMk id="2" creationId="{A78A95C7-4F8E-87DB-3E08-19E49BDB3F5B}"/>
            </ac:picMkLst>
          </pc:picChg>
        </pc:sldLayoutChg>
        <pc:sldLayoutChg chg="addSp delSp modSp mod">
          <pc:chgData name="Torger Grytå" userId="539de34a-5f54-4ef7-b608-689842b60cee" providerId="ADAL" clId="{47CD8B43-5314-48B0-BE4E-134FAB94500F}" dt="2026-01-17T15:24:28.059" v="346" actId="34135"/>
          <pc:sldLayoutMkLst>
            <pc:docMk/>
            <pc:sldMasterMk cId="78268271" sldId="2147483744"/>
            <pc:sldLayoutMk cId="3664890939" sldId="2147483814"/>
          </pc:sldLayoutMkLst>
          <pc:picChg chg="add mod">
            <ac:chgData name="Torger Grytå" userId="539de34a-5f54-4ef7-b608-689842b60cee" providerId="ADAL" clId="{47CD8B43-5314-48B0-BE4E-134FAB94500F}" dt="2026-01-17T15:24:28.059" v="346" actId="34135"/>
            <ac:picMkLst>
              <pc:docMk/>
              <pc:sldMasterMk cId="78268271" sldId="2147483744"/>
              <pc:sldLayoutMk cId="3664890939" sldId="2147483814"/>
              <ac:picMk id="2" creationId="{1AA1D602-17CD-9098-B0A9-1B1358079416}"/>
            </ac:picMkLst>
          </pc:picChg>
        </pc:sldLayoutChg>
        <pc:sldLayoutChg chg="addSp delSp modSp mod">
          <pc:chgData name="Torger Grytå" userId="539de34a-5f54-4ef7-b608-689842b60cee" providerId="ADAL" clId="{47CD8B43-5314-48B0-BE4E-134FAB94500F}" dt="2026-01-17T15:24:24.267" v="344" actId="34135"/>
          <pc:sldLayoutMkLst>
            <pc:docMk/>
            <pc:sldMasterMk cId="78268271" sldId="2147483744"/>
            <pc:sldLayoutMk cId="2344409870" sldId="2147483815"/>
          </pc:sldLayoutMkLst>
          <pc:picChg chg="add mod">
            <ac:chgData name="Torger Grytå" userId="539de34a-5f54-4ef7-b608-689842b60cee" providerId="ADAL" clId="{47CD8B43-5314-48B0-BE4E-134FAB94500F}" dt="2026-01-17T15:24:24.267" v="344" actId="34135"/>
            <ac:picMkLst>
              <pc:docMk/>
              <pc:sldMasterMk cId="78268271" sldId="2147483744"/>
              <pc:sldLayoutMk cId="2344409870" sldId="2147483815"/>
              <ac:picMk id="2" creationId="{BEC05969-A39B-A75D-747D-E6F74380A331}"/>
            </ac:picMkLst>
          </pc:picChg>
        </pc:sldLayoutChg>
        <pc:sldLayoutChg chg="addSp delSp modSp mod">
          <pc:chgData name="Torger Grytå" userId="539de34a-5f54-4ef7-b608-689842b60cee" providerId="ADAL" clId="{47CD8B43-5314-48B0-BE4E-134FAB94500F}" dt="2026-01-17T15:24:19.579" v="342" actId="34135"/>
          <pc:sldLayoutMkLst>
            <pc:docMk/>
            <pc:sldMasterMk cId="78268271" sldId="2147483744"/>
            <pc:sldLayoutMk cId="1514680302" sldId="2147483816"/>
          </pc:sldLayoutMkLst>
          <pc:spChg chg="mod">
            <ac:chgData name="Torger Grytå" userId="539de34a-5f54-4ef7-b608-689842b60cee" providerId="ADAL" clId="{47CD8B43-5314-48B0-BE4E-134FAB94500F}" dt="2026-01-17T15:24:15.720" v="341" actId="34136"/>
            <ac:spMkLst>
              <pc:docMk/>
              <pc:sldMasterMk cId="78268271" sldId="2147483744"/>
              <pc:sldLayoutMk cId="1514680302" sldId="2147483816"/>
              <ac:spMk id="6" creationId="{0D714E1D-E3BA-6877-B35A-5F8DC56D463F}"/>
            </ac:spMkLst>
          </pc:spChg>
          <pc:picChg chg="add mod">
            <ac:chgData name="Torger Grytå" userId="539de34a-5f54-4ef7-b608-689842b60cee" providerId="ADAL" clId="{47CD8B43-5314-48B0-BE4E-134FAB94500F}" dt="2026-01-17T15:24:19.579" v="342" actId="34135"/>
            <ac:picMkLst>
              <pc:docMk/>
              <pc:sldMasterMk cId="78268271" sldId="2147483744"/>
              <pc:sldLayoutMk cId="1514680302" sldId="2147483816"/>
              <ac:picMk id="2" creationId="{40D095DD-7A69-18A1-F42B-088E93A3CE46}"/>
            </ac:picMkLst>
          </pc:picChg>
        </pc:sldLayoutChg>
      </pc:sldMaster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b-NO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B750899-3D14-4A38-B0C5-4D2CF77B5B8A}" type="datetimeFigureOut">
              <a:rPr lang="nb-NO" smtClean="0"/>
              <a:t>22.01.2026</a:t>
            </a:fld>
            <a:endParaRPr lang="nb-NO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b-NO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FE35F46-3402-4F9A-A575-76C8BB429A56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77481432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b-NO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1CB934C-EB33-4A38-A843-F5E987E8F23D}" type="datetimeFigureOut">
              <a:rPr lang="nb-NO" smtClean="0"/>
              <a:t>22.01.2026</a:t>
            </a:fld>
            <a:endParaRPr lang="nb-NO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b-NO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b-N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b-N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FCF0A73-BB0D-482C-86C2-982EB05EFDEF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6709713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FCF0A73-BB0D-482C-86C2-982EB05EFDEF}" type="slidenum">
              <a:rPr lang="nb-NO" smtClean="0"/>
              <a:t>8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81307326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FCF0A73-BB0D-482C-86C2-982EB05EFDEF}" type="slidenum">
              <a:rPr lang="nb-NO" smtClean="0"/>
              <a:t>10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3178794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FCF0A73-BB0D-482C-86C2-982EB05EFDEF}" type="slidenum">
              <a:rPr lang="nb-NO" smtClean="0"/>
              <a:t>16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42906538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svg"/><Relationship Id="rId7" Type="http://schemas.openxmlformats.org/officeDocument/2006/relationships/image" Target="../media/image4.sv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3.png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7" Type="http://schemas.openxmlformats.org/officeDocument/2006/relationships/image" Target="../media/image6.sv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14.svg"/><Relationship Id="rId4" Type="http://schemas.openxmlformats.org/officeDocument/2006/relationships/image" Target="../media/image13.png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svg"/><Relationship Id="rId7" Type="http://schemas.openxmlformats.org/officeDocument/2006/relationships/image" Target="../media/image4.sv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3.png"/><Relationship Id="rId5" Type="http://schemas.openxmlformats.org/officeDocument/2006/relationships/image" Target="../media/image16.svg"/><Relationship Id="rId4" Type="http://schemas.openxmlformats.org/officeDocument/2006/relationships/image" Target="../media/image9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7" Type="http://schemas.openxmlformats.org/officeDocument/2006/relationships/image" Target="../media/image6.sv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5.png"/><Relationship Id="rId5" Type="http://schemas.openxmlformats.org/officeDocument/2006/relationships/image" Target="../media/image14.svg"/><Relationship Id="rId4" Type="http://schemas.openxmlformats.org/officeDocument/2006/relationships/image" Target="../media/image13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tellysbilde smal lys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Freeform: Shape 22">
            <a:extLst>
              <a:ext uri="{FF2B5EF4-FFF2-40B4-BE49-F238E27FC236}">
                <a16:creationId xmlns:a16="http://schemas.microsoft.com/office/drawing/2014/main" id="{8C365313-6AFD-1B16-7277-F4D12598CA25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-10096" y="-5679"/>
            <a:ext cx="12202096" cy="6863679"/>
          </a:xfrm>
          <a:custGeom>
            <a:avLst/>
            <a:gdLst>
              <a:gd name="connsiteX0" fmla="*/ 0 w 12202096"/>
              <a:gd name="connsiteY0" fmla="*/ 0 h 6863679"/>
              <a:gd name="connsiteX1" fmla="*/ 12202096 w 12202096"/>
              <a:gd name="connsiteY1" fmla="*/ 0 h 6863679"/>
              <a:gd name="connsiteX2" fmla="*/ 12202096 w 12202096"/>
              <a:gd name="connsiteY2" fmla="*/ 6863679 h 6863679"/>
              <a:gd name="connsiteX3" fmla="*/ 0 w 12202096"/>
              <a:gd name="connsiteY3" fmla="*/ 6863679 h 68636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202096" h="6863679">
                <a:moveTo>
                  <a:pt x="0" y="0"/>
                </a:moveTo>
                <a:lnTo>
                  <a:pt x="12202096" y="0"/>
                </a:lnTo>
                <a:lnTo>
                  <a:pt x="12202096" y="6863679"/>
                </a:lnTo>
                <a:lnTo>
                  <a:pt x="0" y="6863679"/>
                </a:lnTo>
                <a:close/>
              </a:path>
            </a:pathLst>
          </a:custGeom>
          <a:solidFill>
            <a:srgbClr val="FFFFFF"/>
          </a:solidFill>
          <a:ln w="31775" cap="flat">
            <a:noFill/>
            <a:prstDash val="solid"/>
            <a:miter/>
          </a:ln>
        </p:spPr>
        <p:txBody>
          <a:bodyPr rtlCol="0" anchor="ctr"/>
          <a:lstStyle/>
          <a:p>
            <a:endParaRPr lang="nb-NO">
              <a:solidFill>
                <a:schemeClr val="tx2"/>
              </a:solidFill>
            </a:endParaRPr>
          </a:p>
        </p:txBody>
      </p:sp>
      <p:sp>
        <p:nvSpPr>
          <p:cNvPr id="90" name="Freeform: Shape 89">
            <a:extLst>
              <a:ext uri="{FF2B5EF4-FFF2-40B4-BE49-F238E27FC236}">
                <a16:creationId xmlns:a16="http://schemas.microsoft.com/office/drawing/2014/main" id="{DE2A1A94-19EB-FE0E-ED57-47D7698428EE}"/>
              </a:ext>
            </a:extLst>
          </p:cNvPr>
          <p:cNvSpPr/>
          <p:nvPr/>
        </p:nvSpPr>
        <p:spPr>
          <a:xfrm>
            <a:off x="-10096" y="-5679"/>
            <a:ext cx="9164282" cy="1588"/>
          </a:xfrm>
          <a:custGeom>
            <a:avLst/>
            <a:gdLst>
              <a:gd name="connsiteX0" fmla="*/ 9164282 w 9164282"/>
              <a:gd name="connsiteY0" fmla="*/ 0 h 1588"/>
              <a:gd name="connsiteX1" fmla="*/ 0 w 9164282"/>
              <a:gd name="connsiteY1" fmla="*/ 0 h 1588"/>
              <a:gd name="connsiteX2" fmla="*/ 9163647 w 9164282"/>
              <a:gd name="connsiteY2" fmla="*/ 1589 h 1588"/>
              <a:gd name="connsiteX3" fmla="*/ 9164282 w 9164282"/>
              <a:gd name="connsiteY3" fmla="*/ 0 h 15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64282" h="1588">
                <a:moveTo>
                  <a:pt x="9164282" y="0"/>
                </a:moveTo>
                <a:lnTo>
                  <a:pt x="0" y="0"/>
                </a:lnTo>
                <a:lnTo>
                  <a:pt x="9163647" y="1589"/>
                </a:lnTo>
                <a:lnTo>
                  <a:pt x="9164282" y="0"/>
                </a:lnTo>
                <a:close/>
              </a:path>
            </a:pathLst>
          </a:custGeom>
          <a:solidFill>
            <a:srgbClr val="003349"/>
          </a:solidFill>
          <a:ln w="31775" cap="flat">
            <a:noFill/>
            <a:prstDash val="solid"/>
            <a:miter/>
          </a:ln>
        </p:spPr>
        <p:txBody>
          <a:bodyPr rtlCol="0" anchor="ctr"/>
          <a:lstStyle/>
          <a:p>
            <a:endParaRPr lang="nb-NO">
              <a:solidFill>
                <a:schemeClr val="tx2"/>
              </a:solidFill>
            </a:endParaRPr>
          </a:p>
        </p:txBody>
      </p:sp>
      <p:sp>
        <p:nvSpPr>
          <p:cNvPr id="92" name="Freeform: Shape 91">
            <a:extLst>
              <a:ext uri="{FF2B5EF4-FFF2-40B4-BE49-F238E27FC236}">
                <a16:creationId xmlns:a16="http://schemas.microsoft.com/office/drawing/2014/main" id="{60F259F2-6B63-167D-55B0-EDDC0F285043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-10096" y="-5679"/>
            <a:ext cx="9163647" cy="6066411"/>
          </a:xfrm>
          <a:custGeom>
            <a:avLst/>
            <a:gdLst>
              <a:gd name="connsiteX0" fmla="*/ 9163647 w 9163647"/>
              <a:gd name="connsiteY0" fmla="*/ 1589 h 6066411"/>
              <a:gd name="connsiteX1" fmla="*/ 0 w 9163647"/>
              <a:gd name="connsiteY1" fmla="*/ 0 h 6066411"/>
              <a:gd name="connsiteX2" fmla="*/ 0 w 9163647"/>
              <a:gd name="connsiteY2" fmla="*/ 6066412 h 6066411"/>
              <a:gd name="connsiteX3" fmla="*/ 6997458 w 9163647"/>
              <a:gd name="connsiteY3" fmla="*/ 6066412 h 6066411"/>
              <a:gd name="connsiteX4" fmla="*/ 9163647 w 9163647"/>
              <a:gd name="connsiteY4" fmla="*/ 1589 h 60664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63647" h="6066411">
                <a:moveTo>
                  <a:pt x="9163647" y="1589"/>
                </a:moveTo>
                <a:lnTo>
                  <a:pt x="0" y="0"/>
                </a:lnTo>
                <a:lnTo>
                  <a:pt x="0" y="6066412"/>
                </a:lnTo>
                <a:lnTo>
                  <a:pt x="6997458" y="6066412"/>
                </a:lnTo>
                <a:lnTo>
                  <a:pt x="9163647" y="1589"/>
                </a:lnTo>
                <a:close/>
              </a:path>
            </a:pathLst>
          </a:custGeom>
          <a:solidFill>
            <a:schemeClr val="bg2"/>
          </a:solidFill>
          <a:ln w="31775" cap="flat">
            <a:noFill/>
            <a:prstDash val="solid"/>
            <a:miter/>
          </a:ln>
        </p:spPr>
        <p:txBody>
          <a:bodyPr rtlCol="0" anchor="ctr"/>
          <a:lstStyle/>
          <a:p>
            <a:endParaRPr lang="nb-NO">
              <a:solidFill>
                <a:schemeClr val="tx2"/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756150" y="1067586"/>
            <a:ext cx="6012000" cy="1811813"/>
          </a:xfrm>
        </p:spPr>
        <p:txBody>
          <a:bodyPr lIns="0" anchor="b">
            <a:normAutofit/>
          </a:bodyPr>
          <a:lstStyle>
            <a:lvl1pPr>
              <a:defRPr sz="4000" baseline="0">
                <a:solidFill>
                  <a:schemeClr val="tx2"/>
                </a:solidFill>
              </a:defRPr>
            </a:lvl1pPr>
          </a:lstStyle>
          <a:p>
            <a:r>
              <a:rPr lang="se-NO" noProof="0"/>
              <a:t>Coahkkal lasihan dihtii bajilčállaga</a:t>
            </a:r>
            <a:endParaRPr lang="nb-NO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2" hasCustomPrompt="1"/>
          </p:nvPr>
        </p:nvSpPr>
        <p:spPr>
          <a:xfrm>
            <a:off x="756150" y="2891592"/>
            <a:ext cx="6012000" cy="1126695"/>
          </a:xfrm>
        </p:spPr>
        <p:txBody>
          <a:bodyPr lIns="0">
            <a:noAutofit/>
          </a:bodyPr>
          <a:lstStyle>
            <a:lvl1pPr marL="0" indent="0">
              <a:buNone/>
              <a:defRPr sz="2400" b="0" i="0" baseline="0">
                <a:solidFill>
                  <a:schemeClr val="tx2"/>
                </a:solidFill>
                <a:latin typeface="+mn-lt"/>
                <a:cs typeface="Arial" panose="020B0604020202020204" pitchFamily="34" charset="0"/>
              </a:defRPr>
            </a:lvl1pPr>
            <a:lvl2pPr marL="457200" indent="0">
              <a:buNone/>
              <a:defRPr sz="1800" i="1">
                <a:solidFill>
                  <a:schemeClr val="bg1"/>
                </a:solidFill>
              </a:defRPr>
            </a:lvl2pPr>
            <a:lvl3pPr marL="914400" indent="0">
              <a:buNone/>
              <a:defRPr sz="1800" i="1">
                <a:solidFill>
                  <a:schemeClr val="bg1"/>
                </a:solidFill>
              </a:defRPr>
            </a:lvl3pPr>
            <a:lvl4pPr marL="1371600" indent="0">
              <a:buNone/>
              <a:defRPr sz="1800" i="1">
                <a:solidFill>
                  <a:schemeClr val="bg1"/>
                </a:solidFill>
              </a:defRPr>
            </a:lvl4pPr>
            <a:lvl5pPr marL="1828800" indent="0">
              <a:buNone/>
              <a:defRPr sz="1800" i="1">
                <a:solidFill>
                  <a:schemeClr val="bg1"/>
                </a:solidFill>
              </a:defRPr>
            </a:lvl5pPr>
          </a:lstStyle>
          <a:p>
            <a:pPr lvl="0"/>
            <a:r>
              <a:rPr lang="se-NO" noProof="0"/>
              <a:t>Coahkkal lasihan dihtii vuollebajilčállaga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756150" y="4020830"/>
            <a:ext cx="6012000" cy="1454784"/>
          </a:xfrm>
        </p:spPr>
        <p:txBody>
          <a:bodyPr lIns="0" anchor="b">
            <a:normAutofit/>
          </a:bodyPr>
          <a:lstStyle>
            <a:lvl1pPr marL="0" indent="0" algn="l">
              <a:buNone/>
              <a:defRPr sz="15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b-NO" noProof="0"/>
              <a:t>Forfatters Navn og Etternavn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 hasCustomPrompt="1"/>
          </p:nvPr>
        </p:nvSpPr>
        <p:spPr>
          <a:xfrm>
            <a:off x="756150" y="5487806"/>
            <a:ext cx="6012000" cy="355275"/>
          </a:xfrm>
        </p:spPr>
        <p:txBody>
          <a:bodyPr lIns="0" tIns="0">
            <a:noAutofit/>
          </a:bodyPr>
          <a:lstStyle>
            <a:lvl1pPr marL="0" indent="0">
              <a:buNone/>
              <a:defRPr sz="1200" i="0">
                <a:solidFill>
                  <a:schemeClr val="tx2"/>
                </a:solidFill>
                <a:latin typeface="+mn-lt"/>
                <a:cs typeface="Arial" panose="020B0604020202020204" pitchFamily="34" charset="0"/>
              </a:defRPr>
            </a:lvl1pPr>
            <a:lvl2pPr marL="457200" indent="0">
              <a:buNone/>
              <a:defRPr sz="1700" i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>
              <a:buNone/>
              <a:defRPr sz="1700" i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>
              <a:buNone/>
              <a:defRPr sz="1700" i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>
              <a:buNone/>
              <a:defRPr sz="1700" i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b-NO" noProof="0"/>
              <a:t>Eventuelle adresser</a:t>
            </a:r>
          </a:p>
        </p:txBody>
      </p:sp>
      <p:sp>
        <p:nvSpPr>
          <p:cNvPr id="97" name="Picture Placeholder 96">
            <a:extLst>
              <a:ext uri="{FF2B5EF4-FFF2-40B4-BE49-F238E27FC236}">
                <a16:creationId xmlns:a16="http://schemas.microsoft.com/office/drawing/2014/main" id="{EFE3ECD1-ACFE-C168-3435-EB0EE1B1E561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pic" sz="quarter" idx="15"/>
          </p:nvPr>
        </p:nvSpPr>
        <p:spPr>
          <a:xfrm>
            <a:off x="7024318" y="-5678"/>
            <a:ext cx="5167683" cy="6063579"/>
          </a:xfrm>
          <a:custGeom>
            <a:avLst/>
            <a:gdLst>
              <a:gd name="connsiteX0" fmla="*/ 2244264 w 5167683"/>
              <a:gd name="connsiteY0" fmla="*/ 0 h 6063579"/>
              <a:gd name="connsiteX1" fmla="*/ 5167683 w 5167683"/>
              <a:gd name="connsiteY1" fmla="*/ 0 h 6063579"/>
              <a:gd name="connsiteX2" fmla="*/ 5167683 w 5167683"/>
              <a:gd name="connsiteY2" fmla="*/ 6063579 h 6063579"/>
              <a:gd name="connsiteX3" fmla="*/ 0 w 5167683"/>
              <a:gd name="connsiteY3" fmla="*/ 6063579 h 60635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167683" h="6063579">
                <a:moveTo>
                  <a:pt x="2244264" y="0"/>
                </a:moveTo>
                <a:lnTo>
                  <a:pt x="5167683" y="0"/>
                </a:lnTo>
                <a:lnTo>
                  <a:pt x="5167683" y="6063579"/>
                </a:lnTo>
                <a:lnTo>
                  <a:pt x="0" y="6063579"/>
                </a:lnTo>
                <a:close/>
              </a:path>
            </a:pathLst>
          </a:custGeom>
          <a:solidFill>
            <a:schemeClr val="tx2"/>
          </a:solidFill>
        </p:spPr>
        <p:txBody>
          <a:bodyPr wrap="square">
            <a:noAutofit/>
          </a:bodyPr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nb-NO"/>
          </a:p>
        </p:txBody>
      </p:sp>
      <p:pic>
        <p:nvPicPr>
          <p:cNvPr id="5" name="Graphic 4">
            <a:extLst>
              <a:ext uri="{FF2B5EF4-FFF2-40B4-BE49-F238E27FC236}">
                <a16:creationId xmlns:a16="http://schemas.microsoft.com/office/drawing/2014/main" id="{FD232B90-DDE7-3693-9D28-6F911259B5F2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50458" y="6250126"/>
            <a:ext cx="3807191" cy="4124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58972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tel og innhold hvit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8200" y="365125"/>
            <a:ext cx="10083800" cy="1325563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se-NO" noProof="0"/>
              <a:t>Coahkkal lasihan dihtii bajilčállaga</a:t>
            </a:r>
            <a:endParaRPr lang="nb-NO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838200" y="1825625"/>
            <a:ext cx="10083800" cy="4351338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se-NO" noProof="0"/>
              <a:t>Coahkkal lasihan dihtii teavstta</a:t>
            </a:r>
          </a:p>
          <a:p>
            <a:pPr lvl="1"/>
            <a:r>
              <a:rPr lang="se-NO" noProof="0"/>
              <a:t>Nubbi dássi</a:t>
            </a:r>
          </a:p>
          <a:p>
            <a:pPr lvl="2"/>
            <a:r>
              <a:rPr lang="se-NO" noProof="0"/>
              <a:t>Goalmmát dássi</a:t>
            </a:r>
          </a:p>
          <a:p>
            <a:pPr lvl="3"/>
            <a:r>
              <a:rPr lang="se-NO" noProof="0"/>
              <a:t>Njealját dássi</a:t>
            </a:r>
          </a:p>
          <a:p>
            <a:pPr lvl="4"/>
            <a:r>
              <a:rPr lang="se-NO" noProof="0"/>
              <a:t>Viđat dássi</a:t>
            </a:r>
          </a:p>
        </p:txBody>
      </p:sp>
      <p:pic>
        <p:nvPicPr>
          <p:cNvPr id="4" name="Graphic 3">
            <a:extLst>
              <a:ext uri="{FF2B5EF4-FFF2-40B4-BE49-F238E27FC236}">
                <a16:creationId xmlns:a16="http://schemas.microsoft.com/office/drawing/2014/main" id="{287E91CD-4C0E-AD89-1942-810D6C19835D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223960" y="5883884"/>
            <a:ext cx="659791" cy="6597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14059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o innholdsdeler hvit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8200" y="365125"/>
            <a:ext cx="10083800" cy="1325563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se-NO" noProof="0"/>
              <a:t>Coahkkal lasihan dihtii bajilčállaga</a:t>
            </a:r>
            <a:endParaRPr lang="nb-NO"/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4965700" cy="4351338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se-NO" noProof="0"/>
              <a:t>Coahkkal lasihan dihtii teavstta</a:t>
            </a:r>
          </a:p>
          <a:p>
            <a:pPr lvl="1"/>
            <a:r>
              <a:rPr lang="se-NO" noProof="0"/>
              <a:t>Nubbi dássi</a:t>
            </a:r>
          </a:p>
          <a:p>
            <a:pPr lvl="2"/>
            <a:r>
              <a:rPr lang="se-NO" noProof="0"/>
              <a:t>Goalmmát dássi</a:t>
            </a:r>
          </a:p>
          <a:p>
            <a:pPr lvl="3"/>
            <a:r>
              <a:rPr lang="se-NO" noProof="0"/>
              <a:t>Njealját dássi</a:t>
            </a:r>
          </a:p>
          <a:p>
            <a:pPr lvl="4"/>
            <a:r>
              <a:rPr lang="se-NO" noProof="0"/>
              <a:t>Viđat dássi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5956300" y="1825625"/>
            <a:ext cx="4965700" cy="4351338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se-NO" noProof="0"/>
              <a:t>Coahkkal lasihan dihtii teavstta</a:t>
            </a:r>
          </a:p>
          <a:p>
            <a:pPr lvl="1"/>
            <a:r>
              <a:rPr lang="se-NO" noProof="0"/>
              <a:t>Nubbi dássi</a:t>
            </a:r>
          </a:p>
          <a:p>
            <a:pPr lvl="2"/>
            <a:r>
              <a:rPr lang="se-NO" noProof="0"/>
              <a:t>Goalmmát dássi</a:t>
            </a:r>
          </a:p>
          <a:p>
            <a:pPr lvl="3"/>
            <a:r>
              <a:rPr lang="se-NO" noProof="0"/>
              <a:t>Njealját dássi</a:t>
            </a:r>
          </a:p>
          <a:p>
            <a:pPr lvl="4"/>
            <a:r>
              <a:rPr lang="se-NO" noProof="0"/>
              <a:t>Viđat dássi</a:t>
            </a:r>
          </a:p>
        </p:txBody>
      </p:sp>
      <p:pic>
        <p:nvPicPr>
          <p:cNvPr id="5" name="Graphic 4">
            <a:extLst>
              <a:ext uri="{FF2B5EF4-FFF2-40B4-BE49-F238E27FC236}">
                <a16:creationId xmlns:a16="http://schemas.microsoft.com/office/drawing/2014/main" id="{6743400A-D240-3CC9-CBA4-7E5500F73000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223960" y="5883884"/>
            <a:ext cx="659791" cy="6597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90827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re tittel hvit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8200" y="365125"/>
            <a:ext cx="10083800" cy="1325563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se-NO" noProof="0"/>
              <a:t>Coahkkal lasihan dihtii bajilčállaga</a:t>
            </a:r>
            <a:endParaRPr lang="nb-NO"/>
          </a:p>
        </p:txBody>
      </p:sp>
      <p:pic>
        <p:nvPicPr>
          <p:cNvPr id="3" name="Graphic 2">
            <a:extLst>
              <a:ext uri="{FF2B5EF4-FFF2-40B4-BE49-F238E27FC236}">
                <a16:creationId xmlns:a16="http://schemas.microsoft.com/office/drawing/2014/main" id="{6D8892E5-EA14-E378-CA6C-3CA3E7300983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223960" y="5883884"/>
            <a:ext cx="659791" cy="6597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022494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 hvit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phic 1">
            <a:extLst>
              <a:ext uri="{FF2B5EF4-FFF2-40B4-BE49-F238E27FC236}">
                <a16:creationId xmlns:a16="http://schemas.microsoft.com/office/drawing/2014/main" id="{34BCEBE7-2784-FB3E-60EF-6A1174393B49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223960" y="5883884"/>
            <a:ext cx="659791" cy="6597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646400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e med tekst lys blå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DF7A0BE4-4CD3-EFEF-64B1-6636B5BB162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989763" y="457200"/>
            <a:ext cx="3932237" cy="2311400"/>
          </a:xfrm>
        </p:spPr>
        <p:txBody>
          <a:bodyPr anchor="b">
            <a:noAutofit/>
          </a:bodyPr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lang="se-NO" noProof="0"/>
              <a:t>Coahkkal lasihan dihtii bajilčállaga</a:t>
            </a:r>
            <a:endParaRPr lang="nb-NO"/>
          </a:p>
        </p:txBody>
      </p:sp>
      <p:sp>
        <p:nvSpPr>
          <p:cNvPr id="5" name="Picture Placeholder 2">
            <a:extLst>
              <a:ext uri="{FF2B5EF4-FFF2-40B4-BE49-F238E27FC236}">
                <a16:creationId xmlns:a16="http://schemas.microsoft.com/office/drawing/2014/main" id="{3C592999-7398-E2D3-A364-B26FD6D0349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0" y="1"/>
            <a:ext cx="6584950" cy="6858000"/>
          </a:xfrm>
        </p:spPr>
        <p:txBody>
          <a:bodyPr/>
          <a:lstStyle>
            <a:lvl1pPr marL="0" indent="0">
              <a:buNone/>
              <a:defRPr sz="3200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b-NO"/>
          </a:p>
        </p:txBody>
      </p:sp>
      <p:sp>
        <p:nvSpPr>
          <p:cNvPr id="6" name="Text Placeholder 3">
            <a:extLst>
              <a:ext uri="{FF2B5EF4-FFF2-40B4-BE49-F238E27FC236}">
                <a16:creationId xmlns:a16="http://schemas.microsoft.com/office/drawing/2014/main" id="{A8203CD5-4D7F-9560-25F0-AA343D4C14A0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6989763" y="2768600"/>
            <a:ext cx="3932237" cy="3632200"/>
          </a:xfrm>
        </p:spPr>
        <p:txBody>
          <a:bodyPr/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e-NO" noProof="0"/>
              <a:t>Coahkkal lasihan dihtii teavstta</a:t>
            </a:r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ECB6A86E-4968-1EAB-E170-9A0917A9B0EE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223960" y="5883884"/>
            <a:ext cx="659791" cy="6597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204979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tel og innhold lys blå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8200" y="365125"/>
            <a:ext cx="10083800" cy="1325563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se-NO" noProof="0"/>
              <a:t>Coahkkal lasihan dihtii bajilčállaga</a:t>
            </a:r>
            <a:endParaRPr lang="nb-NO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838200" y="1825625"/>
            <a:ext cx="10083800" cy="4351338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se-NO" noProof="0"/>
              <a:t>Coahkkal lasihan dihtii teavstta</a:t>
            </a:r>
          </a:p>
          <a:p>
            <a:pPr lvl="1"/>
            <a:r>
              <a:rPr lang="se-NO" noProof="0"/>
              <a:t>Nubbi dássi</a:t>
            </a:r>
          </a:p>
          <a:p>
            <a:pPr lvl="2"/>
            <a:r>
              <a:rPr lang="se-NO" noProof="0"/>
              <a:t>Goalmmát dássi</a:t>
            </a:r>
          </a:p>
          <a:p>
            <a:pPr lvl="3"/>
            <a:r>
              <a:rPr lang="se-NO" noProof="0"/>
              <a:t>Njealját dássi</a:t>
            </a:r>
          </a:p>
          <a:p>
            <a:pPr lvl="4"/>
            <a:r>
              <a:rPr lang="se-NO" noProof="0"/>
              <a:t>Viđat dássi</a:t>
            </a:r>
          </a:p>
        </p:txBody>
      </p:sp>
      <p:pic>
        <p:nvPicPr>
          <p:cNvPr id="4" name="Graphic 3">
            <a:extLst>
              <a:ext uri="{FF2B5EF4-FFF2-40B4-BE49-F238E27FC236}">
                <a16:creationId xmlns:a16="http://schemas.microsoft.com/office/drawing/2014/main" id="{6A344C01-5D02-6BDF-3D94-6751DC774D3A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223960" y="5883884"/>
            <a:ext cx="659791" cy="6597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564493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o innholdsdeler lys blå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8200" y="365125"/>
            <a:ext cx="10083800" cy="1325563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se-NO" noProof="0"/>
              <a:t>Coahkkal lasihan dihtii bajilčállaga</a:t>
            </a:r>
            <a:endParaRPr lang="nb-NO"/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4965700" cy="4351338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se-NO" noProof="0"/>
              <a:t>Coahkkal lasihan dihtii teavstta</a:t>
            </a:r>
          </a:p>
          <a:p>
            <a:pPr lvl="1"/>
            <a:r>
              <a:rPr lang="se-NO" noProof="0"/>
              <a:t>Nubbi dássi</a:t>
            </a:r>
          </a:p>
          <a:p>
            <a:pPr lvl="2"/>
            <a:r>
              <a:rPr lang="se-NO" noProof="0"/>
              <a:t>Goalmmát dássi</a:t>
            </a:r>
          </a:p>
          <a:p>
            <a:pPr lvl="3"/>
            <a:r>
              <a:rPr lang="se-NO" noProof="0"/>
              <a:t>Njealját dássi</a:t>
            </a:r>
          </a:p>
          <a:p>
            <a:pPr lvl="4"/>
            <a:r>
              <a:rPr lang="se-NO" noProof="0"/>
              <a:t>Viđat dássi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5956300" y="1825625"/>
            <a:ext cx="4965700" cy="4351338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se-NO" noProof="0"/>
              <a:t>Coahkkal lasihan dihtii teavstta</a:t>
            </a:r>
          </a:p>
          <a:p>
            <a:pPr lvl="1"/>
            <a:r>
              <a:rPr lang="se-NO" noProof="0"/>
              <a:t>Nubbi dássi</a:t>
            </a:r>
          </a:p>
          <a:p>
            <a:pPr lvl="2"/>
            <a:r>
              <a:rPr lang="se-NO" noProof="0"/>
              <a:t>Goalmmát dássi</a:t>
            </a:r>
          </a:p>
          <a:p>
            <a:pPr lvl="3"/>
            <a:r>
              <a:rPr lang="se-NO" noProof="0"/>
              <a:t>Njealját dássi</a:t>
            </a:r>
          </a:p>
          <a:p>
            <a:pPr lvl="4"/>
            <a:r>
              <a:rPr lang="se-NO" noProof="0"/>
              <a:t>Viđat dássi</a:t>
            </a:r>
          </a:p>
        </p:txBody>
      </p:sp>
      <p:pic>
        <p:nvPicPr>
          <p:cNvPr id="5" name="Graphic 4">
            <a:extLst>
              <a:ext uri="{FF2B5EF4-FFF2-40B4-BE49-F238E27FC236}">
                <a16:creationId xmlns:a16="http://schemas.microsoft.com/office/drawing/2014/main" id="{D1A4011E-2982-3CCB-609A-254E57E6200B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223960" y="5883884"/>
            <a:ext cx="659791" cy="6597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205841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are tittel  lys blå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8200" y="365125"/>
            <a:ext cx="10083800" cy="1325563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se-NO" noProof="0"/>
              <a:t>Coahkkal lasihan dihtii bajilčállaga</a:t>
            </a:r>
            <a:endParaRPr lang="nb-NO"/>
          </a:p>
        </p:txBody>
      </p:sp>
      <p:pic>
        <p:nvPicPr>
          <p:cNvPr id="3" name="Graphic 2">
            <a:extLst>
              <a:ext uri="{FF2B5EF4-FFF2-40B4-BE49-F238E27FC236}">
                <a16:creationId xmlns:a16="http://schemas.microsoft.com/office/drawing/2014/main" id="{570D30DB-A845-4ABD-4A10-29596DC9D82E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223960" y="5883884"/>
            <a:ext cx="659791" cy="6597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80257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Tomt lys blå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phic 1">
            <a:extLst>
              <a:ext uri="{FF2B5EF4-FFF2-40B4-BE49-F238E27FC236}">
                <a16:creationId xmlns:a16="http://schemas.microsoft.com/office/drawing/2014/main" id="{23D0F011-A80F-10A8-EE1E-3AF9868DA673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223960" y="5883884"/>
            <a:ext cx="659791" cy="6597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823825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e med tekst gul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DF7A0BE4-4CD3-EFEF-64B1-6636B5BB162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989763" y="457200"/>
            <a:ext cx="3932237" cy="2311400"/>
          </a:xfrm>
        </p:spPr>
        <p:txBody>
          <a:bodyPr anchor="b">
            <a:noAutofit/>
          </a:bodyPr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lang="se-NO" noProof="0"/>
              <a:t>Coahkkal lasihan dihtii bajilčállaga</a:t>
            </a:r>
            <a:endParaRPr lang="nb-NO"/>
          </a:p>
        </p:txBody>
      </p:sp>
      <p:sp>
        <p:nvSpPr>
          <p:cNvPr id="5" name="Picture Placeholder 2">
            <a:extLst>
              <a:ext uri="{FF2B5EF4-FFF2-40B4-BE49-F238E27FC236}">
                <a16:creationId xmlns:a16="http://schemas.microsoft.com/office/drawing/2014/main" id="{3C592999-7398-E2D3-A364-B26FD6D0349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0" y="1"/>
            <a:ext cx="6584950" cy="6858000"/>
          </a:xfrm>
        </p:spPr>
        <p:txBody>
          <a:bodyPr/>
          <a:lstStyle>
            <a:lvl1pPr marL="0" indent="0">
              <a:buNone/>
              <a:defRPr sz="3200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b-NO"/>
          </a:p>
        </p:txBody>
      </p:sp>
      <p:sp>
        <p:nvSpPr>
          <p:cNvPr id="6" name="Text Placeholder 3">
            <a:extLst>
              <a:ext uri="{FF2B5EF4-FFF2-40B4-BE49-F238E27FC236}">
                <a16:creationId xmlns:a16="http://schemas.microsoft.com/office/drawing/2014/main" id="{A8203CD5-4D7F-9560-25F0-AA343D4C14A0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6989763" y="2768600"/>
            <a:ext cx="3932237" cy="3632200"/>
          </a:xfrm>
        </p:spPr>
        <p:txBody>
          <a:bodyPr/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e-NO" noProof="0"/>
              <a:t>Coahkkal lasihan dihtii teavstta</a:t>
            </a:r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7694ED78-0D33-1C39-8BCA-60985EC02FB2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223960" y="5883884"/>
            <a:ext cx="659791" cy="6597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7122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tellysbilde smal mørk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1C57066F-9C74-4324-AF8D-A86C0F697283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-10096" y="-5679"/>
            <a:ext cx="12202096" cy="6863679"/>
          </a:xfrm>
          <a:custGeom>
            <a:avLst/>
            <a:gdLst>
              <a:gd name="connsiteX0" fmla="*/ 0 w 12202096"/>
              <a:gd name="connsiteY0" fmla="*/ 0 h 6863679"/>
              <a:gd name="connsiteX1" fmla="*/ 12202096 w 12202096"/>
              <a:gd name="connsiteY1" fmla="*/ 0 h 6863679"/>
              <a:gd name="connsiteX2" fmla="*/ 12202096 w 12202096"/>
              <a:gd name="connsiteY2" fmla="*/ 6863679 h 6863679"/>
              <a:gd name="connsiteX3" fmla="*/ 0 w 12202096"/>
              <a:gd name="connsiteY3" fmla="*/ 6863679 h 68636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202096" h="6863679">
                <a:moveTo>
                  <a:pt x="0" y="0"/>
                </a:moveTo>
                <a:lnTo>
                  <a:pt x="12202096" y="0"/>
                </a:lnTo>
                <a:lnTo>
                  <a:pt x="12202096" y="6863679"/>
                </a:lnTo>
                <a:lnTo>
                  <a:pt x="0" y="6863679"/>
                </a:lnTo>
                <a:close/>
              </a:path>
            </a:pathLst>
          </a:custGeom>
          <a:solidFill>
            <a:srgbClr val="FFFFFF"/>
          </a:solidFill>
          <a:ln w="31775" cap="flat">
            <a:noFill/>
            <a:prstDash val="solid"/>
            <a:miter/>
          </a:ln>
        </p:spPr>
        <p:txBody>
          <a:bodyPr rtlCol="0" anchor="ctr"/>
          <a:lstStyle/>
          <a:p>
            <a:endParaRPr lang="nb-NO">
              <a:solidFill>
                <a:schemeClr val="bg2"/>
              </a:solidFill>
            </a:endParaRPr>
          </a:p>
        </p:txBody>
      </p:sp>
      <p:sp>
        <p:nvSpPr>
          <p:cNvPr id="77" name="Freeform: Shape 76">
            <a:extLst>
              <a:ext uri="{FF2B5EF4-FFF2-40B4-BE49-F238E27FC236}">
                <a16:creationId xmlns:a16="http://schemas.microsoft.com/office/drawing/2014/main" id="{AC55B79F-359B-8BAF-A584-AA0A386A73E8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-10096" y="-5679"/>
            <a:ext cx="9164282" cy="1588"/>
          </a:xfrm>
          <a:custGeom>
            <a:avLst/>
            <a:gdLst>
              <a:gd name="connsiteX0" fmla="*/ 9164282 w 9164282"/>
              <a:gd name="connsiteY0" fmla="*/ 0 h 1588"/>
              <a:gd name="connsiteX1" fmla="*/ 0 w 9164282"/>
              <a:gd name="connsiteY1" fmla="*/ 0 h 1588"/>
              <a:gd name="connsiteX2" fmla="*/ 9163647 w 9164282"/>
              <a:gd name="connsiteY2" fmla="*/ 1589 h 1588"/>
              <a:gd name="connsiteX3" fmla="*/ 9164282 w 9164282"/>
              <a:gd name="connsiteY3" fmla="*/ 0 h 15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64282" h="1588">
                <a:moveTo>
                  <a:pt x="9164282" y="0"/>
                </a:moveTo>
                <a:lnTo>
                  <a:pt x="0" y="0"/>
                </a:lnTo>
                <a:lnTo>
                  <a:pt x="9163647" y="1589"/>
                </a:lnTo>
                <a:lnTo>
                  <a:pt x="9164282" y="0"/>
                </a:lnTo>
                <a:close/>
              </a:path>
            </a:pathLst>
          </a:custGeom>
          <a:solidFill>
            <a:srgbClr val="003349"/>
          </a:solidFill>
          <a:ln w="31775" cap="flat">
            <a:noFill/>
            <a:prstDash val="solid"/>
            <a:miter/>
          </a:ln>
        </p:spPr>
        <p:txBody>
          <a:bodyPr rtlCol="0" anchor="ctr"/>
          <a:lstStyle/>
          <a:p>
            <a:endParaRPr lang="nb-NO">
              <a:solidFill>
                <a:schemeClr val="bg2"/>
              </a:solidFill>
            </a:endParaRPr>
          </a:p>
        </p:txBody>
      </p:sp>
      <p:sp>
        <p:nvSpPr>
          <p:cNvPr id="79" name="Freeform: Shape 78">
            <a:extLst>
              <a:ext uri="{FF2B5EF4-FFF2-40B4-BE49-F238E27FC236}">
                <a16:creationId xmlns:a16="http://schemas.microsoft.com/office/drawing/2014/main" id="{EBCDD180-751B-984A-430C-2D8757E8698D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-10096" y="-5679"/>
            <a:ext cx="9163647" cy="6066411"/>
          </a:xfrm>
          <a:custGeom>
            <a:avLst/>
            <a:gdLst>
              <a:gd name="connsiteX0" fmla="*/ 9163647 w 9163647"/>
              <a:gd name="connsiteY0" fmla="*/ 1589 h 6066411"/>
              <a:gd name="connsiteX1" fmla="*/ 0 w 9163647"/>
              <a:gd name="connsiteY1" fmla="*/ 0 h 6066411"/>
              <a:gd name="connsiteX2" fmla="*/ 0 w 9163647"/>
              <a:gd name="connsiteY2" fmla="*/ 6066412 h 6066411"/>
              <a:gd name="connsiteX3" fmla="*/ 6997458 w 9163647"/>
              <a:gd name="connsiteY3" fmla="*/ 6066412 h 6066411"/>
              <a:gd name="connsiteX4" fmla="*/ 9163647 w 9163647"/>
              <a:gd name="connsiteY4" fmla="*/ 1589 h 60664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63647" h="6066411">
                <a:moveTo>
                  <a:pt x="9163647" y="1589"/>
                </a:moveTo>
                <a:lnTo>
                  <a:pt x="0" y="0"/>
                </a:lnTo>
                <a:lnTo>
                  <a:pt x="0" y="6066412"/>
                </a:lnTo>
                <a:lnTo>
                  <a:pt x="6997458" y="6066412"/>
                </a:lnTo>
                <a:lnTo>
                  <a:pt x="9163647" y="1589"/>
                </a:lnTo>
                <a:close/>
              </a:path>
            </a:pathLst>
          </a:custGeom>
          <a:solidFill>
            <a:schemeClr val="tx2"/>
          </a:solidFill>
          <a:ln w="31775" cap="flat">
            <a:noFill/>
            <a:prstDash val="solid"/>
            <a:miter/>
          </a:ln>
        </p:spPr>
        <p:txBody>
          <a:bodyPr rtlCol="0" anchor="ctr"/>
          <a:lstStyle/>
          <a:p>
            <a:endParaRPr lang="nb-NO">
              <a:solidFill>
                <a:schemeClr val="bg2"/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756150" y="1067586"/>
            <a:ext cx="6012000" cy="1811813"/>
          </a:xfrm>
        </p:spPr>
        <p:txBody>
          <a:bodyPr lIns="0" anchor="b">
            <a:normAutofit/>
          </a:bodyPr>
          <a:lstStyle>
            <a:lvl1pPr>
              <a:defRPr sz="4000" baseline="0">
                <a:solidFill>
                  <a:schemeClr val="bg2"/>
                </a:solidFill>
              </a:defRPr>
            </a:lvl1pPr>
          </a:lstStyle>
          <a:p>
            <a:r>
              <a:rPr lang="se-NO" noProof="0"/>
              <a:t>Coahkkal lasihan dihtii bajilčállaga</a:t>
            </a:r>
            <a:endParaRPr lang="nb-NO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2" hasCustomPrompt="1"/>
          </p:nvPr>
        </p:nvSpPr>
        <p:spPr>
          <a:xfrm>
            <a:off x="756150" y="2891592"/>
            <a:ext cx="6012000" cy="1126695"/>
          </a:xfrm>
        </p:spPr>
        <p:txBody>
          <a:bodyPr lIns="0">
            <a:noAutofit/>
          </a:bodyPr>
          <a:lstStyle>
            <a:lvl1pPr marL="0" indent="0">
              <a:buNone/>
              <a:defRPr sz="2400" b="0" i="0" baseline="0">
                <a:solidFill>
                  <a:schemeClr val="bg2"/>
                </a:solidFill>
                <a:latin typeface="+mn-lt"/>
                <a:cs typeface="Arial" panose="020B0604020202020204" pitchFamily="34" charset="0"/>
              </a:defRPr>
            </a:lvl1pPr>
            <a:lvl2pPr marL="457200" indent="0">
              <a:buNone/>
              <a:defRPr sz="1800" i="1">
                <a:solidFill>
                  <a:schemeClr val="bg1"/>
                </a:solidFill>
              </a:defRPr>
            </a:lvl2pPr>
            <a:lvl3pPr marL="914400" indent="0">
              <a:buNone/>
              <a:defRPr sz="1800" i="1">
                <a:solidFill>
                  <a:schemeClr val="bg1"/>
                </a:solidFill>
              </a:defRPr>
            </a:lvl3pPr>
            <a:lvl4pPr marL="1371600" indent="0">
              <a:buNone/>
              <a:defRPr sz="1800" i="1">
                <a:solidFill>
                  <a:schemeClr val="bg1"/>
                </a:solidFill>
              </a:defRPr>
            </a:lvl4pPr>
            <a:lvl5pPr marL="1828800" indent="0">
              <a:buNone/>
              <a:defRPr sz="1800" i="1">
                <a:solidFill>
                  <a:schemeClr val="bg1"/>
                </a:solidFill>
              </a:defRPr>
            </a:lvl5pPr>
          </a:lstStyle>
          <a:p>
            <a:pPr lvl="0"/>
            <a:r>
              <a:rPr lang="se-NO" noProof="0"/>
              <a:t>Coahkkal lasihan dihtii vuollebajilčállaga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756150" y="4020830"/>
            <a:ext cx="6012000" cy="1454784"/>
          </a:xfrm>
        </p:spPr>
        <p:txBody>
          <a:bodyPr lIns="0" anchor="b">
            <a:normAutofit/>
          </a:bodyPr>
          <a:lstStyle>
            <a:lvl1pPr marL="0" indent="0" algn="l">
              <a:buNone/>
              <a:defRPr sz="150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b-NO" noProof="0"/>
              <a:t>Forfatters Navn og Etternavn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 hasCustomPrompt="1"/>
          </p:nvPr>
        </p:nvSpPr>
        <p:spPr>
          <a:xfrm>
            <a:off x="756150" y="5487806"/>
            <a:ext cx="6012000" cy="355275"/>
          </a:xfrm>
        </p:spPr>
        <p:txBody>
          <a:bodyPr lIns="0" tIns="0">
            <a:noAutofit/>
          </a:bodyPr>
          <a:lstStyle>
            <a:lvl1pPr marL="0" indent="0">
              <a:buNone/>
              <a:defRPr sz="1200" i="0">
                <a:solidFill>
                  <a:schemeClr val="bg2"/>
                </a:solidFill>
                <a:latin typeface="+mn-lt"/>
                <a:cs typeface="Arial" panose="020B0604020202020204" pitchFamily="34" charset="0"/>
              </a:defRPr>
            </a:lvl1pPr>
            <a:lvl2pPr marL="457200" indent="0">
              <a:buNone/>
              <a:defRPr sz="1700" i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>
              <a:buNone/>
              <a:defRPr sz="1700" i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>
              <a:buNone/>
              <a:defRPr sz="1700" i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>
              <a:buNone/>
              <a:defRPr sz="1700" i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b-NO" noProof="0"/>
              <a:t>Eventuelle adresser</a:t>
            </a:r>
          </a:p>
        </p:txBody>
      </p:sp>
      <p:sp>
        <p:nvSpPr>
          <p:cNvPr id="80" name="Picture Placeholder 79">
            <a:extLst>
              <a:ext uri="{FF2B5EF4-FFF2-40B4-BE49-F238E27FC236}">
                <a16:creationId xmlns:a16="http://schemas.microsoft.com/office/drawing/2014/main" id="{6B873ACB-88C4-0200-BDD5-C279D2503663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pic" sz="quarter" idx="15"/>
          </p:nvPr>
        </p:nvSpPr>
        <p:spPr>
          <a:xfrm>
            <a:off x="7024318" y="-5678"/>
            <a:ext cx="5167683" cy="6063579"/>
          </a:xfrm>
          <a:custGeom>
            <a:avLst/>
            <a:gdLst>
              <a:gd name="connsiteX0" fmla="*/ 2244264 w 5167683"/>
              <a:gd name="connsiteY0" fmla="*/ 0 h 6063579"/>
              <a:gd name="connsiteX1" fmla="*/ 5167683 w 5167683"/>
              <a:gd name="connsiteY1" fmla="*/ 0 h 6063579"/>
              <a:gd name="connsiteX2" fmla="*/ 5167683 w 5167683"/>
              <a:gd name="connsiteY2" fmla="*/ 6063579 h 6063579"/>
              <a:gd name="connsiteX3" fmla="*/ 0 w 5167683"/>
              <a:gd name="connsiteY3" fmla="*/ 6063579 h 60635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167683" h="6063579">
                <a:moveTo>
                  <a:pt x="2244264" y="0"/>
                </a:moveTo>
                <a:lnTo>
                  <a:pt x="5167683" y="0"/>
                </a:lnTo>
                <a:lnTo>
                  <a:pt x="5167683" y="6063579"/>
                </a:lnTo>
                <a:lnTo>
                  <a:pt x="0" y="6063579"/>
                </a:lnTo>
                <a:close/>
              </a:path>
            </a:pathLst>
          </a:custGeom>
          <a:solidFill>
            <a:schemeClr val="bg2"/>
          </a:solidFill>
        </p:spPr>
        <p:txBody>
          <a:bodyPr wrap="square">
            <a:noAutofit/>
          </a:bodyPr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nb-NO"/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A87AEF5C-ABDE-9CC5-0297-19C97191D491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50458" y="6250126"/>
            <a:ext cx="3807191" cy="4124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90175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tel og innhold gul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8200" y="365125"/>
            <a:ext cx="10083800" cy="1325563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se-NO" noProof="0"/>
              <a:t>Coahkkal lasihan dihtii bajilčállaga</a:t>
            </a:r>
            <a:endParaRPr lang="nb-NO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838200" y="1825625"/>
            <a:ext cx="10083800" cy="4351338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se-NO" noProof="0"/>
              <a:t>Coahkkal lasihan dihtii teavstta</a:t>
            </a:r>
          </a:p>
          <a:p>
            <a:pPr lvl="1"/>
            <a:r>
              <a:rPr lang="se-NO" noProof="0"/>
              <a:t>Nubbi dássi</a:t>
            </a:r>
          </a:p>
          <a:p>
            <a:pPr lvl="2"/>
            <a:r>
              <a:rPr lang="se-NO" noProof="0"/>
              <a:t>Goalmmát dássi</a:t>
            </a:r>
          </a:p>
          <a:p>
            <a:pPr lvl="3"/>
            <a:r>
              <a:rPr lang="se-NO" noProof="0"/>
              <a:t>Njealját dássi</a:t>
            </a:r>
          </a:p>
          <a:p>
            <a:pPr lvl="4"/>
            <a:r>
              <a:rPr lang="se-NO" noProof="0"/>
              <a:t>Viđat dássi</a:t>
            </a:r>
          </a:p>
        </p:txBody>
      </p:sp>
      <p:pic>
        <p:nvPicPr>
          <p:cNvPr id="4" name="Graphic 3">
            <a:extLst>
              <a:ext uri="{FF2B5EF4-FFF2-40B4-BE49-F238E27FC236}">
                <a16:creationId xmlns:a16="http://schemas.microsoft.com/office/drawing/2014/main" id="{BA901635-19F9-5F78-470B-EAE6EAEE476F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223960" y="5883884"/>
            <a:ext cx="659791" cy="6597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760527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o innholdsdeler gul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8200" y="365125"/>
            <a:ext cx="10083800" cy="1325563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se-NO" noProof="0"/>
              <a:t>Coahkkal lasihan dihtii bajilčállaga</a:t>
            </a:r>
            <a:endParaRPr lang="nb-NO"/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4965700" cy="4351338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se-NO" noProof="0"/>
              <a:t>Coahkkal lasihan dihtii teavstta</a:t>
            </a:r>
          </a:p>
          <a:p>
            <a:pPr lvl="1"/>
            <a:r>
              <a:rPr lang="se-NO" noProof="0"/>
              <a:t>Nubbi dássi</a:t>
            </a:r>
          </a:p>
          <a:p>
            <a:pPr lvl="2"/>
            <a:r>
              <a:rPr lang="se-NO" noProof="0"/>
              <a:t>Goalmmát dássi</a:t>
            </a:r>
          </a:p>
          <a:p>
            <a:pPr lvl="3"/>
            <a:r>
              <a:rPr lang="se-NO" noProof="0"/>
              <a:t>Njealját dássi</a:t>
            </a:r>
          </a:p>
          <a:p>
            <a:pPr lvl="4"/>
            <a:r>
              <a:rPr lang="se-NO" noProof="0"/>
              <a:t>Viđat dássi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5956300" y="1825625"/>
            <a:ext cx="4965700" cy="4351338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se-NO" noProof="0"/>
              <a:t>Coahkkal lasihan dihtii teavstta</a:t>
            </a:r>
          </a:p>
          <a:p>
            <a:pPr lvl="1"/>
            <a:r>
              <a:rPr lang="se-NO" noProof="0"/>
              <a:t>Nubbi dássi</a:t>
            </a:r>
          </a:p>
          <a:p>
            <a:pPr lvl="2"/>
            <a:r>
              <a:rPr lang="se-NO" noProof="0"/>
              <a:t>Goalmmát dássi</a:t>
            </a:r>
          </a:p>
          <a:p>
            <a:pPr lvl="3"/>
            <a:r>
              <a:rPr lang="se-NO" noProof="0"/>
              <a:t>Njealját dássi</a:t>
            </a:r>
          </a:p>
          <a:p>
            <a:pPr lvl="4"/>
            <a:r>
              <a:rPr lang="se-NO" noProof="0"/>
              <a:t>Viđat dássi</a:t>
            </a:r>
          </a:p>
        </p:txBody>
      </p:sp>
      <p:pic>
        <p:nvPicPr>
          <p:cNvPr id="5" name="Graphic 4">
            <a:extLst>
              <a:ext uri="{FF2B5EF4-FFF2-40B4-BE49-F238E27FC236}">
                <a16:creationId xmlns:a16="http://schemas.microsoft.com/office/drawing/2014/main" id="{F4E8F63F-211F-A464-4878-EFF4EBC5E32D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223960" y="5883884"/>
            <a:ext cx="659791" cy="6597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378397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re tittel gul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8200" y="365125"/>
            <a:ext cx="10083800" cy="1325563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se-NO" noProof="0"/>
              <a:t>Coahkkal lasihan dihtii bajilčállaga</a:t>
            </a:r>
            <a:endParaRPr lang="nb-NO"/>
          </a:p>
        </p:txBody>
      </p:sp>
      <p:pic>
        <p:nvPicPr>
          <p:cNvPr id="3" name="Graphic 2">
            <a:extLst>
              <a:ext uri="{FF2B5EF4-FFF2-40B4-BE49-F238E27FC236}">
                <a16:creationId xmlns:a16="http://schemas.microsoft.com/office/drawing/2014/main" id="{8C48BBB6-FCE8-C596-DEE3-020C86A81729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223960" y="5883884"/>
            <a:ext cx="659791" cy="6597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261927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 gul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phic 1">
            <a:extLst>
              <a:ext uri="{FF2B5EF4-FFF2-40B4-BE49-F238E27FC236}">
                <a16:creationId xmlns:a16="http://schemas.microsoft.com/office/drawing/2014/main" id="{37B6DC06-3EE6-7644-AFFC-0B8B0E0F81D9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223960" y="5883884"/>
            <a:ext cx="659791" cy="6597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972306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e med tekst rød">
    <p:bg>
      <p:bgPr>
        <a:solidFill>
          <a:srgbClr val="F7E0E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DF7A0BE4-4CD3-EFEF-64B1-6636B5BB162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989763" y="457200"/>
            <a:ext cx="3932237" cy="2311400"/>
          </a:xfrm>
        </p:spPr>
        <p:txBody>
          <a:bodyPr anchor="b">
            <a:noAutofit/>
          </a:bodyPr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lang="se-NO" noProof="0"/>
              <a:t>Coahkkal lasihan dihtii bajilčállaga</a:t>
            </a:r>
            <a:endParaRPr lang="nb-NO"/>
          </a:p>
        </p:txBody>
      </p:sp>
      <p:sp>
        <p:nvSpPr>
          <p:cNvPr id="5" name="Picture Placeholder 2">
            <a:extLst>
              <a:ext uri="{FF2B5EF4-FFF2-40B4-BE49-F238E27FC236}">
                <a16:creationId xmlns:a16="http://schemas.microsoft.com/office/drawing/2014/main" id="{3C592999-7398-E2D3-A364-B26FD6D0349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0" y="1"/>
            <a:ext cx="6584950" cy="6858000"/>
          </a:xfrm>
        </p:spPr>
        <p:txBody>
          <a:bodyPr/>
          <a:lstStyle>
            <a:lvl1pPr marL="0" indent="0">
              <a:buNone/>
              <a:defRPr sz="3200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b-NO"/>
          </a:p>
        </p:txBody>
      </p:sp>
      <p:sp>
        <p:nvSpPr>
          <p:cNvPr id="6" name="Text Placeholder 3">
            <a:extLst>
              <a:ext uri="{FF2B5EF4-FFF2-40B4-BE49-F238E27FC236}">
                <a16:creationId xmlns:a16="http://schemas.microsoft.com/office/drawing/2014/main" id="{A8203CD5-4D7F-9560-25F0-AA343D4C14A0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6989763" y="2768600"/>
            <a:ext cx="3932237" cy="3632200"/>
          </a:xfrm>
        </p:spPr>
        <p:txBody>
          <a:bodyPr/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e-NO" noProof="0"/>
              <a:t>Coahkkal lasihan dihtii teavstta</a:t>
            </a:r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318A06C6-CE20-F31B-3C53-83A56240D5A8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223960" y="5883884"/>
            <a:ext cx="659791" cy="6597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250187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tel og innhold rød">
    <p:bg>
      <p:bgPr>
        <a:solidFill>
          <a:srgbClr val="F7E0E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8200" y="365125"/>
            <a:ext cx="10083800" cy="1325563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se-NO" noProof="0"/>
              <a:t>Coahkkal lasihan dihtii bajilčállaga</a:t>
            </a:r>
            <a:endParaRPr lang="nb-NO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838200" y="1825625"/>
            <a:ext cx="10083800" cy="4351338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se-NO" noProof="0"/>
              <a:t>Coahkkal lasihan dihtii teavstta</a:t>
            </a:r>
          </a:p>
          <a:p>
            <a:pPr lvl="1"/>
            <a:r>
              <a:rPr lang="se-NO" noProof="0"/>
              <a:t>Nubbi dássi</a:t>
            </a:r>
          </a:p>
          <a:p>
            <a:pPr lvl="2"/>
            <a:r>
              <a:rPr lang="se-NO" noProof="0"/>
              <a:t>Goalmmát dássi</a:t>
            </a:r>
          </a:p>
          <a:p>
            <a:pPr lvl="3"/>
            <a:r>
              <a:rPr lang="se-NO" noProof="0"/>
              <a:t>Njealját dássi</a:t>
            </a:r>
          </a:p>
          <a:p>
            <a:pPr lvl="4"/>
            <a:r>
              <a:rPr lang="se-NO" noProof="0"/>
              <a:t>Viđat dássi</a:t>
            </a:r>
          </a:p>
        </p:txBody>
      </p:sp>
      <p:pic>
        <p:nvPicPr>
          <p:cNvPr id="4" name="Graphic 3">
            <a:extLst>
              <a:ext uri="{FF2B5EF4-FFF2-40B4-BE49-F238E27FC236}">
                <a16:creationId xmlns:a16="http://schemas.microsoft.com/office/drawing/2014/main" id="{4D2E169D-5733-72AF-0A00-8FB30A065A1E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223960" y="5883884"/>
            <a:ext cx="659791" cy="6597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317743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o innholdsdeler rød">
    <p:bg>
      <p:bgPr>
        <a:solidFill>
          <a:srgbClr val="F7E0E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8200" y="365125"/>
            <a:ext cx="10083800" cy="1325563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se-NO" noProof="0"/>
              <a:t>Coahkkal lasihan dihtii bajilčállaga</a:t>
            </a:r>
            <a:endParaRPr lang="nb-NO"/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4965700" cy="4351338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se-NO" noProof="0"/>
              <a:t>Coahkkal lasihan dihtii teavstta</a:t>
            </a:r>
          </a:p>
          <a:p>
            <a:pPr lvl="1"/>
            <a:r>
              <a:rPr lang="se-NO" noProof="0"/>
              <a:t>Nubbi dássi</a:t>
            </a:r>
          </a:p>
          <a:p>
            <a:pPr lvl="2"/>
            <a:r>
              <a:rPr lang="se-NO" noProof="0"/>
              <a:t>Goalmmát dássi</a:t>
            </a:r>
          </a:p>
          <a:p>
            <a:pPr lvl="3"/>
            <a:r>
              <a:rPr lang="se-NO" noProof="0"/>
              <a:t>Njealját dássi</a:t>
            </a:r>
          </a:p>
          <a:p>
            <a:pPr lvl="4"/>
            <a:r>
              <a:rPr lang="se-NO" noProof="0"/>
              <a:t>Viđat dássi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5956300" y="1825625"/>
            <a:ext cx="4965700" cy="4351338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se-NO" noProof="0"/>
              <a:t>Coahkkal lasihan dihtii teavstta</a:t>
            </a:r>
          </a:p>
          <a:p>
            <a:pPr lvl="1"/>
            <a:r>
              <a:rPr lang="se-NO" noProof="0"/>
              <a:t>Nubbi dássi</a:t>
            </a:r>
          </a:p>
          <a:p>
            <a:pPr lvl="2"/>
            <a:r>
              <a:rPr lang="se-NO" noProof="0"/>
              <a:t>Goalmmát dássi</a:t>
            </a:r>
          </a:p>
          <a:p>
            <a:pPr lvl="3"/>
            <a:r>
              <a:rPr lang="se-NO" noProof="0"/>
              <a:t>Njealját dássi</a:t>
            </a:r>
          </a:p>
          <a:p>
            <a:pPr lvl="4"/>
            <a:r>
              <a:rPr lang="se-NO" noProof="0"/>
              <a:t>Viđat dássi</a:t>
            </a:r>
          </a:p>
        </p:txBody>
      </p:sp>
      <p:pic>
        <p:nvPicPr>
          <p:cNvPr id="5" name="Graphic 4">
            <a:extLst>
              <a:ext uri="{FF2B5EF4-FFF2-40B4-BE49-F238E27FC236}">
                <a16:creationId xmlns:a16="http://schemas.microsoft.com/office/drawing/2014/main" id="{0071A4EA-5AC6-79C7-9AA0-5259FE39FD05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223960" y="5883884"/>
            <a:ext cx="659791" cy="6597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688375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re tittel rød">
    <p:bg>
      <p:bgPr>
        <a:solidFill>
          <a:srgbClr val="F7E0E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8200" y="365125"/>
            <a:ext cx="10083800" cy="1325563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se-NO" noProof="0"/>
              <a:t>Coahkkal lasihan dihtii bajilčállaga</a:t>
            </a:r>
            <a:endParaRPr lang="nb-NO"/>
          </a:p>
        </p:txBody>
      </p:sp>
      <p:pic>
        <p:nvPicPr>
          <p:cNvPr id="3" name="Graphic 2">
            <a:extLst>
              <a:ext uri="{FF2B5EF4-FFF2-40B4-BE49-F238E27FC236}">
                <a16:creationId xmlns:a16="http://schemas.microsoft.com/office/drawing/2014/main" id="{A4A1AA9D-F47A-9EC1-073D-58F36BC7B69C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223960" y="5883884"/>
            <a:ext cx="659791" cy="6597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473982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 rød">
    <p:bg>
      <p:bgPr>
        <a:solidFill>
          <a:srgbClr val="F7E0E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phic 3">
            <a:extLst>
              <a:ext uri="{FF2B5EF4-FFF2-40B4-BE49-F238E27FC236}">
                <a16:creationId xmlns:a16="http://schemas.microsoft.com/office/drawing/2014/main" id="{E30E3070-37CD-857D-D92E-D2A73A83E62E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223960" y="5883884"/>
            <a:ext cx="659791" cy="6597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068004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e med tekst mørk blå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DF7A0BE4-4CD3-EFEF-64B1-6636B5BB162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989763" y="457200"/>
            <a:ext cx="3932237" cy="2311400"/>
          </a:xfrm>
        </p:spPr>
        <p:txBody>
          <a:bodyPr anchor="b">
            <a:noAutofit/>
          </a:bodyPr>
          <a:lstStyle>
            <a:lvl1pPr>
              <a:defRPr sz="4000">
                <a:solidFill>
                  <a:schemeClr val="bg2"/>
                </a:solidFill>
              </a:defRPr>
            </a:lvl1pPr>
          </a:lstStyle>
          <a:p>
            <a:r>
              <a:rPr lang="se-NO" noProof="0"/>
              <a:t>Coahkkal lasihan dihtii bajilčállaga</a:t>
            </a:r>
            <a:endParaRPr lang="nb-NO"/>
          </a:p>
        </p:txBody>
      </p:sp>
      <p:sp>
        <p:nvSpPr>
          <p:cNvPr id="5" name="Picture Placeholder 2">
            <a:extLst>
              <a:ext uri="{FF2B5EF4-FFF2-40B4-BE49-F238E27FC236}">
                <a16:creationId xmlns:a16="http://schemas.microsoft.com/office/drawing/2014/main" id="{3C592999-7398-E2D3-A364-B26FD6D0349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0" y="1"/>
            <a:ext cx="6584950" cy="6858000"/>
          </a:xfrm>
        </p:spPr>
        <p:txBody>
          <a:bodyPr/>
          <a:lstStyle>
            <a:lvl1pPr marL="0" indent="0">
              <a:buNone/>
              <a:defRPr sz="3200">
                <a:solidFill>
                  <a:schemeClr val="bg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b-NO"/>
          </a:p>
        </p:txBody>
      </p:sp>
      <p:sp>
        <p:nvSpPr>
          <p:cNvPr id="6" name="Text Placeholder 3">
            <a:extLst>
              <a:ext uri="{FF2B5EF4-FFF2-40B4-BE49-F238E27FC236}">
                <a16:creationId xmlns:a16="http://schemas.microsoft.com/office/drawing/2014/main" id="{A8203CD5-4D7F-9560-25F0-AA343D4C14A0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6989763" y="2768600"/>
            <a:ext cx="3932237" cy="3632200"/>
          </a:xfrm>
        </p:spPr>
        <p:txBody>
          <a:bodyPr/>
          <a:lstStyle>
            <a:lvl1pPr marL="0" indent="0">
              <a:buNone/>
              <a:defRPr sz="240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e-NO" noProof="0"/>
              <a:t>Coahkkal lasihan dihtii teavstta</a:t>
            </a:r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21436D4B-5F47-6455-AB42-977C7BADAAFF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224957" y="5883884"/>
            <a:ext cx="659791" cy="6597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44899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tellysbilde bred lys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871B084E-1B2A-99E8-ED3E-ED6F454121D5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rgbClr val="FFFFFF"/>
          </a:solidFill>
          <a:ln w="31750" cap="flat">
            <a:noFill/>
            <a:prstDash val="solid"/>
            <a:miter/>
          </a:ln>
        </p:spPr>
        <p:txBody>
          <a:bodyPr rtlCol="0" anchor="ctr"/>
          <a:lstStyle/>
          <a:p>
            <a:endParaRPr lang="nb-NO">
              <a:solidFill>
                <a:schemeClr val="tx2"/>
              </a:solidFill>
            </a:endParaRPr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714EAD4F-0CC8-6A88-C90C-09F69872E407}"/>
              </a:ext>
            </a:extLst>
          </p:cNvPr>
          <p:cNvSpPr/>
          <p:nvPr/>
        </p:nvSpPr>
        <p:spPr>
          <a:xfrm>
            <a:off x="0" y="0"/>
            <a:ext cx="6483032" cy="1587"/>
          </a:xfrm>
          <a:custGeom>
            <a:avLst/>
            <a:gdLst>
              <a:gd name="connsiteX0" fmla="*/ 6483033 w 6483032"/>
              <a:gd name="connsiteY0" fmla="*/ 0 h 1587"/>
              <a:gd name="connsiteX1" fmla="*/ 0 w 6483032"/>
              <a:gd name="connsiteY1" fmla="*/ 0 h 1587"/>
              <a:gd name="connsiteX2" fmla="*/ 6482398 w 6483032"/>
              <a:gd name="connsiteY2" fmla="*/ 1588 h 1587"/>
              <a:gd name="connsiteX3" fmla="*/ 6483033 w 6483032"/>
              <a:gd name="connsiteY3" fmla="*/ 0 h 15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483032" h="1587">
                <a:moveTo>
                  <a:pt x="6483033" y="0"/>
                </a:moveTo>
                <a:lnTo>
                  <a:pt x="0" y="0"/>
                </a:lnTo>
                <a:lnTo>
                  <a:pt x="6482398" y="1588"/>
                </a:lnTo>
                <a:lnTo>
                  <a:pt x="6483033" y="0"/>
                </a:lnTo>
                <a:close/>
              </a:path>
            </a:pathLst>
          </a:custGeom>
          <a:solidFill>
            <a:srgbClr val="003349"/>
          </a:solidFill>
          <a:ln w="31750" cap="flat">
            <a:noFill/>
            <a:prstDash val="solid"/>
            <a:miter/>
          </a:ln>
        </p:spPr>
        <p:txBody>
          <a:bodyPr rtlCol="0" anchor="ctr"/>
          <a:lstStyle/>
          <a:p>
            <a:endParaRPr lang="nb-NO">
              <a:solidFill>
                <a:schemeClr val="tx2"/>
              </a:solidFill>
            </a:endParaRPr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D1717214-3167-CD83-70BC-9524D233657C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0" y="0"/>
            <a:ext cx="6482397" cy="6061392"/>
          </a:xfrm>
          <a:custGeom>
            <a:avLst/>
            <a:gdLst>
              <a:gd name="connsiteX0" fmla="*/ 6482398 w 6482397"/>
              <a:gd name="connsiteY0" fmla="*/ 1588 h 6061392"/>
              <a:gd name="connsiteX1" fmla="*/ 0 w 6482397"/>
              <a:gd name="connsiteY1" fmla="*/ 0 h 6061392"/>
              <a:gd name="connsiteX2" fmla="*/ 0 w 6482397"/>
              <a:gd name="connsiteY2" fmla="*/ 6061393 h 6061392"/>
              <a:gd name="connsiteX3" fmla="*/ 4318000 w 6482397"/>
              <a:gd name="connsiteY3" fmla="*/ 6061393 h 6061392"/>
              <a:gd name="connsiteX4" fmla="*/ 6482398 w 6482397"/>
              <a:gd name="connsiteY4" fmla="*/ 1588 h 60613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482397" h="6061392">
                <a:moveTo>
                  <a:pt x="6482398" y="1588"/>
                </a:moveTo>
                <a:lnTo>
                  <a:pt x="0" y="0"/>
                </a:lnTo>
                <a:lnTo>
                  <a:pt x="0" y="6061393"/>
                </a:lnTo>
                <a:lnTo>
                  <a:pt x="4318000" y="6061393"/>
                </a:lnTo>
                <a:lnTo>
                  <a:pt x="6482398" y="1588"/>
                </a:lnTo>
                <a:close/>
              </a:path>
            </a:pathLst>
          </a:custGeom>
          <a:solidFill>
            <a:schemeClr val="bg2"/>
          </a:solidFill>
          <a:ln w="31750" cap="flat">
            <a:noFill/>
            <a:prstDash val="solid"/>
            <a:miter/>
          </a:ln>
        </p:spPr>
        <p:txBody>
          <a:bodyPr rtlCol="0" anchor="ctr"/>
          <a:lstStyle/>
          <a:p>
            <a:endParaRPr lang="nb-NO">
              <a:solidFill>
                <a:schemeClr val="tx2"/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756150" y="1067586"/>
            <a:ext cx="4308718" cy="1811813"/>
          </a:xfrm>
        </p:spPr>
        <p:txBody>
          <a:bodyPr lIns="0" anchor="b">
            <a:normAutofit/>
          </a:bodyPr>
          <a:lstStyle>
            <a:lvl1pPr>
              <a:defRPr sz="4000" baseline="0">
                <a:solidFill>
                  <a:schemeClr val="tx2"/>
                </a:solidFill>
              </a:defRPr>
            </a:lvl1pPr>
          </a:lstStyle>
          <a:p>
            <a:r>
              <a:rPr lang="se-NO" noProof="0"/>
              <a:t>Coahkkal lasihan dihtii bajilčállaga</a:t>
            </a:r>
            <a:endParaRPr lang="nb-NO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2" hasCustomPrompt="1"/>
          </p:nvPr>
        </p:nvSpPr>
        <p:spPr>
          <a:xfrm>
            <a:off x="756150" y="2891592"/>
            <a:ext cx="4308718" cy="1126695"/>
          </a:xfrm>
        </p:spPr>
        <p:txBody>
          <a:bodyPr lIns="0">
            <a:noAutofit/>
          </a:bodyPr>
          <a:lstStyle>
            <a:lvl1pPr marL="0" indent="0">
              <a:buNone/>
              <a:defRPr sz="2400" b="0" i="0" baseline="0">
                <a:solidFill>
                  <a:schemeClr val="tx2"/>
                </a:solidFill>
                <a:latin typeface="+mn-lt"/>
                <a:cs typeface="Arial" panose="020B0604020202020204" pitchFamily="34" charset="0"/>
              </a:defRPr>
            </a:lvl1pPr>
            <a:lvl2pPr marL="457200" indent="0">
              <a:buNone/>
              <a:defRPr sz="1800" i="1">
                <a:solidFill>
                  <a:schemeClr val="bg1"/>
                </a:solidFill>
              </a:defRPr>
            </a:lvl2pPr>
            <a:lvl3pPr marL="914400" indent="0">
              <a:buNone/>
              <a:defRPr sz="1800" i="1">
                <a:solidFill>
                  <a:schemeClr val="bg1"/>
                </a:solidFill>
              </a:defRPr>
            </a:lvl3pPr>
            <a:lvl4pPr marL="1371600" indent="0">
              <a:buNone/>
              <a:defRPr sz="1800" i="1">
                <a:solidFill>
                  <a:schemeClr val="bg1"/>
                </a:solidFill>
              </a:defRPr>
            </a:lvl4pPr>
            <a:lvl5pPr marL="1828800" indent="0">
              <a:buNone/>
              <a:defRPr sz="1800" i="1">
                <a:solidFill>
                  <a:schemeClr val="bg1"/>
                </a:solidFill>
              </a:defRPr>
            </a:lvl5pPr>
          </a:lstStyle>
          <a:p>
            <a:pPr lvl="0"/>
            <a:r>
              <a:rPr lang="se-NO" noProof="0"/>
              <a:t>Coahkkal lasihan dihtii vuollebajilčállaga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756150" y="4020830"/>
            <a:ext cx="3504565" cy="1454784"/>
          </a:xfrm>
        </p:spPr>
        <p:txBody>
          <a:bodyPr lIns="0" anchor="b">
            <a:normAutofit/>
          </a:bodyPr>
          <a:lstStyle>
            <a:lvl1pPr marL="0" indent="0" algn="l">
              <a:buNone/>
              <a:defRPr sz="15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b-NO" noProof="0"/>
              <a:t>Forfatters Navn og Etternavn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 hasCustomPrompt="1"/>
          </p:nvPr>
        </p:nvSpPr>
        <p:spPr>
          <a:xfrm>
            <a:off x="756150" y="5487806"/>
            <a:ext cx="3504565" cy="355275"/>
          </a:xfrm>
        </p:spPr>
        <p:txBody>
          <a:bodyPr lIns="0" tIns="0">
            <a:noAutofit/>
          </a:bodyPr>
          <a:lstStyle>
            <a:lvl1pPr marL="0" indent="0">
              <a:buNone/>
              <a:defRPr sz="1200" i="0">
                <a:solidFill>
                  <a:schemeClr val="tx2"/>
                </a:solidFill>
                <a:latin typeface="+mn-lt"/>
                <a:cs typeface="Arial" panose="020B0604020202020204" pitchFamily="34" charset="0"/>
              </a:defRPr>
            </a:lvl1pPr>
            <a:lvl2pPr marL="457200" indent="0">
              <a:buNone/>
              <a:defRPr sz="1700" i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>
              <a:buNone/>
              <a:defRPr sz="1700" i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>
              <a:buNone/>
              <a:defRPr sz="1700" i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>
              <a:buNone/>
              <a:defRPr sz="1700" i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b-NO" noProof="0"/>
              <a:t>Eventuelle adresser</a:t>
            </a:r>
          </a:p>
        </p:txBody>
      </p:sp>
      <p:sp>
        <p:nvSpPr>
          <p:cNvPr id="84" name="Picture Placeholder 83">
            <a:extLst>
              <a:ext uri="{FF2B5EF4-FFF2-40B4-BE49-F238E27FC236}">
                <a16:creationId xmlns:a16="http://schemas.microsoft.com/office/drawing/2014/main" id="{A2D97778-67F4-6C17-9999-3BB8191822EE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pic" sz="quarter" idx="14"/>
          </p:nvPr>
        </p:nvSpPr>
        <p:spPr>
          <a:xfrm>
            <a:off x="4356101" y="0"/>
            <a:ext cx="7835899" cy="6061075"/>
          </a:xfrm>
          <a:custGeom>
            <a:avLst/>
            <a:gdLst>
              <a:gd name="connsiteX0" fmla="*/ 2241231 w 7835899"/>
              <a:gd name="connsiteY0" fmla="*/ 0 h 6061075"/>
              <a:gd name="connsiteX1" fmla="*/ 7835899 w 7835899"/>
              <a:gd name="connsiteY1" fmla="*/ 0 h 6061075"/>
              <a:gd name="connsiteX2" fmla="*/ 7835899 w 7835899"/>
              <a:gd name="connsiteY2" fmla="*/ 6061075 h 6061075"/>
              <a:gd name="connsiteX3" fmla="*/ 0 w 7835899"/>
              <a:gd name="connsiteY3" fmla="*/ 6061075 h 6061075"/>
              <a:gd name="connsiteX4" fmla="*/ 0 w 7835899"/>
              <a:gd name="connsiteY4" fmla="*/ 6056243 h 60610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835899" h="6061075">
                <a:moveTo>
                  <a:pt x="2241231" y="0"/>
                </a:moveTo>
                <a:lnTo>
                  <a:pt x="7835899" y="0"/>
                </a:lnTo>
                <a:lnTo>
                  <a:pt x="7835899" y="6061075"/>
                </a:lnTo>
                <a:lnTo>
                  <a:pt x="0" y="6061075"/>
                </a:lnTo>
                <a:lnTo>
                  <a:pt x="0" y="6056243"/>
                </a:lnTo>
                <a:close/>
              </a:path>
            </a:pathLst>
          </a:custGeom>
          <a:solidFill>
            <a:schemeClr val="tx2"/>
          </a:solidFill>
        </p:spPr>
        <p:txBody>
          <a:bodyPr wrap="square">
            <a:noAutofit/>
          </a:bodyPr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nb-NO"/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1A170EF9-625F-ED68-31DE-53CCA34F4AE1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50458" y="6250126"/>
            <a:ext cx="3807191" cy="4124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5460405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tel og innhold mørk blå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8200" y="365125"/>
            <a:ext cx="10083800" cy="1325563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r>
              <a:rPr lang="se-NO" noProof="0"/>
              <a:t>Coahkkal lasihan dihtii bajilčállaga</a:t>
            </a:r>
            <a:endParaRPr lang="nb-NO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838200" y="1825625"/>
            <a:ext cx="10083800" cy="4351338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  <a:lvl4pPr>
              <a:defRPr>
                <a:solidFill>
                  <a:schemeClr val="bg2"/>
                </a:solidFill>
              </a:defRPr>
            </a:lvl4pPr>
            <a:lvl5pPr>
              <a:defRPr>
                <a:solidFill>
                  <a:schemeClr val="bg2"/>
                </a:solidFill>
              </a:defRPr>
            </a:lvl5pPr>
          </a:lstStyle>
          <a:p>
            <a:pPr lvl="0"/>
            <a:r>
              <a:rPr lang="se-NO" noProof="0"/>
              <a:t>Coahkkal lasihan dihtii teavstta</a:t>
            </a:r>
          </a:p>
          <a:p>
            <a:pPr lvl="1"/>
            <a:r>
              <a:rPr lang="se-NO" noProof="0"/>
              <a:t>Nubbi dássi</a:t>
            </a:r>
          </a:p>
          <a:p>
            <a:pPr lvl="2"/>
            <a:r>
              <a:rPr lang="se-NO" noProof="0"/>
              <a:t>Goalmmát dássi</a:t>
            </a:r>
          </a:p>
          <a:p>
            <a:pPr lvl="3"/>
            <a:r>
              <a:rPr lang="se-NO" noProof="0"/>
              <a:t>Njealját dássi</a:t>
            </a:r>
          </a:p>
          <a:p>
            <a:pPr lvl="4"/>
            <a:r>
              <a:rPr lang="se-NO" noProof="0"/>
              <a:t>Viđat dássi</a:t>
            </a:r>
          </a:p>
        </p:txBody>
      </p:sp>
      <p:pic>
        <p:nvPicPr>
          <p:cNvPr id="4" name="Graphic 3">
            <a:extLst>
              <a:ext uri="{FF2B5EF4-FFF2-40B4-BE49-F238E27FC236}">
                <a16:creationId xmlns:a16="http://schemas.microsoft.com/office/drawing/2014/main" id="{5ECCCD2D-1013-1D9A-6FDA-A10C78CEA311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224957" y="5883884"/>
            <a:ext cx="659791" cy="6597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74639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o innholdsdeler mørk blå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8200" y="365125"/>
            <a:ext cx="10083800" cy="1325563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r>
              <a:rPr lang="se-NO" noProof="0"/>
              <a:t>Coahkkal lasihan dihtii bajilčállaga</a:t>
            </a:r>
            <a:endParaRPr lang="nb-NO"/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4965700" cy="4351338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  <a:lvl4pPr>
              <a:defRPr>
                <a:solidFill>
                  <a:schemeClr val="bg2"/>
                </a:solidFill>
              </a:defRPr>
            </a:lvl4pPr>
            <a:lvl5pPr>
              <a:defRPr>
                <a:solidFill>
                  <a:schemeClr val="bg2"/>
                </a:solidFill>
              </a:defRPr>
            </a:lvl5pPr>
          </a:lstStyle>
          <a:p>
            <a:pPr lvl="0"/>
            <a:r>
              <a:rPr lang="se-NO" noProof="0"/>
              <a:t>Coahkkal lasihan dihtii teavstta</a:t>
            </a:r>
          </a:p>
          <a:p>
            <a:pPr lvl="1"/>
            <a:r>
              <a:rPr lang="se-NO" noProof="0"/>
              <a:t>Nubbi dássi</a:t>
            </a:r>
          </a:p>
          <a:p>
            <a:pPr lvl="2"/>
            <a:r>
              <a:rPr lang="se-NO" noProof="0"/>
              <a:t>Goalmmát dássi</a:t>
            </a:r>
          </a:p>
          <a:p>
            <a:pPr lvl="3"/>
            <a:r>
              <a:rPr lang="se-NO" noProof="0"/>
              <a:t>Njealját dássi</a:t>
            </a:r>
          </a:p>
          <a:p>
            <a:pPr lvl="4"/>
            <a:r>
              <a:rPr lang="se-NO" noProof="0"/>
              <a:t>Viđat dássi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5956300" y="1825625"/>
            <a:ext cx="4965700" cy="4351338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  <a:lvl4pPr>
              <a:defRPr>
                <a:solidFill>
                  <a:schemeClr val="bg2"/>
                </a:solidFill>
              </a:defRPr>
            </a:lvl4pPr>
            <a:lvl5pPr>
              <a:defRPr>
                <a:solidFill>
                  <a:schemeClr val="bg2"/>
                </a:solidFill>
              </a:defRPr>
            </a:lvl5pPr>
          </a:lstStyle>
          <a:p>
            <a:pPr lvl="0"/>
            <a:r>
              <a:rPr lang="se-NO" noProof="0"/>
              <a:t>Coahkkal lasihan dihtii teavstta</a:t>
            </a:r>
          </a:p>
          <a:p>
            <a:pPr lvl="1"/>
            <a:r>
              <a:rPr lang="se-NO" noProof="0"/>
              <a:t>Nubbi dássi</a:t>
            </a:r>
          </a:p>
          <a:p>
            <a:pPr lvl="2"/>
            <a:r>
              <a:rPr lang="se-NO" noProof="0"/>
              <a:t>Goalmmát dássi</a:t>
            </a:r>
          </a:p>
          <a:p>
            <a:pPr lvl="3"/>
            <a:r>
              <a:rPr lang="se-NO" noProof="0"/>
              <a:t>Njealját dássi</a:t>
            </a:r>
          </a:p>
          <a:p>
            <a:pPr lvl="4"/>
            <a:r>
              <a:rPr lang="se-NO" noProof="0"/>
              <a:t>Viđat dássi</a:t>
            </a:r>
          </a:p>
        </p:txBody>
      </p:sp>
      <p:pic>
        <p:nvPicPr>
          <p:cNvPr id="5" name="Graphic 4">
            <a:extLst>
              <a:ext uri="{FF2B5EF4-FFF2-40B4-BE49-F238E27FC236}">
                <a16:creationId xmlns:a16="http://schemas.microsoft.com/office/drawing/2014/main" id="{C686ABBA-D978-3907-CE04-3E336DEFEA68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224957" y="5883884"/>
            <a:ext cx="659791" cy="6597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08643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re tittel mørk blå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8200" y="365125"/>
            <a:ext cx="10083800" cy="1325563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r>
              <a:rPr lang="se-NO" noProof="0"/>
              <a:t>Coahkkal lasihan dihtii bajilčállaga</a:t>
            </a:r>
            <a:endParaRPr lang="nb-NO"/>
          </a:p>
        </p:txBody>
      </p:sp>
      <p:pic>
        <p:nvPicPr>
          <p:cNvPr id="3" name="Graphic 2">
            <a:extLst>
              <a:ext uri="{FF2B5EF4-FFF2-40B4-BE49-F238E27FC236}">
                <a16:creationId xmlns:a16="http://schemas.microsoft.com/office/drawing/2014/main" id="{CCA75389-7DD5-2047-355B-F97676899BF5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224957" y="5883884"/>
            <a:ext cx="659791" cy="6597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593134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om mørk blå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phic 4">
            <a:extLst>
              <a:ext uri="{FF2B5EF4-FFF2-40B4-BE49-F238E27FC236}">
                <a16:creationId xmlns:a16="http://schemas.microsoft.com/office/drawing/2014/main" id="{072551B9-29F6-1699-D64A-72E21AA3476E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224957" y="5883884"/>
            <a:ext cx="659791" cy="6597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690015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Avsluttende side lys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phic 9">
            <a:extLst>
              <a:ext uri="{FF2B5EF4-FFF2-40B4-BE49-F238E27FC236}">
                <a16:creationId xmlns:a16="http://schemas.microsoft.com/office/drawing/2014/main" id="{08953803-561E-DD5A-8EC5-D6B4D3A0371C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109120" y="6346639"/>
            <a:ext cx="737641" cy="201175"/>
          </a:xfrm>
          <a:prstGeom prst="rect">
            <a:avLst/>
          </a:prstGeom>
        </p:spPr>
      </p:pic>
      <p:pic>
        <p:nvPicPr>
          <p:cNvPr id="4" name="Graphic 3">
            <a:extLst>
              <a:ext uri="{FF2B5EF4-FFF2-40B4-BE49-F238E27FC236}">
                <a16:creationId xmlns:a16="http://schemas.microsoft.com/office/drawing/2014/main" id="{ACBD6D37-3B43-566D-E770-DF83DC8A5856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358469" y="6341097"/>
            <a:ext cx="1374696" cy="268234"/>
          </a:xfrm>
          <a:prstGeom prst="rect">
            <a:avLst/>
          </a:prstGeom>
        </p:spPr>
      </p:pic>
      <p:pic>
        <p:nvPicPr>
          <p:cNvPr id="7" name="Graphic 6">
            <a:extLst>
              <a:ext uri="{FF2B5EF4-FFF2-40B4-BE49-F238E27FC236}">
                <a16:creationId xmlns:a16="http://schemas.microsoft.com/office/drawing/2014/main" id="{59A8B2C0-1132-E962-75CA-D13772999354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4942950" y="1840230"/>
            <a:ext cx="2308700" cy="2308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3905054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Avsluttende side mørk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Graphic 12">
            <a:extLst>
              <a:ext uri="{FF2B5EF4-FFF2-40B4-BE49-F238E27FC236}">
                <a16:creationId xmlns:a16="http://schemas.microsoft.com/office/drawing/2014/main" id="{BA4F38D9-6EC1-5EFE-74F8-60FE59CD0F8C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109120" y="6346639"/>
            <a:ext cx="737641" cy="201175"/>
          </a:xfrm>
          <a:prstGeom prst="rect">
            <a:avLst/>
          </a:prstGeom>
        </p:spPr>
      </p:pic>
      <p:pic>
        <p:nvPicPr>
          <p:cNvPr id="3" name="Graphic 2">
            <a:extLst>
              <a:ext uri="{FF2B5EF4-FFF2-40B4-BE49-F238E27FC236}">
                <a16:creationId xmlns:a16="http://schemas.microsoft.com/office/drawing/2014/main" id="{A01C69BA-6C39-C25A-08B0-B3F3D347A664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358469" y="6341097"/>
            <a:ext cx="1374696" cy="268234"/>
          </a:xfrm>
          <a:prstGeom prst="rect">
            <a:avLst/>
          </a:prstGeom>
        </p:spPr>
      </p:pic>
      <p:pic>
        <p:nvPicPr>
          <p:cNvPr id="4" name="Graphic 3">
            <a:extLst>
              <a:ext uri="{FF2B5EF4-FFF2-40B4-BE49-F238E27FC236}">
                <a16:creationId xmlns:a16="http://schemas.microsoft.com/office/drawing/2014/main" id="{34CB0EC2-3B30-BB7A-93AD-94C33876F158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4943947" y="1840230"/>
            <a:ext cx="2308700" cy="2308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5368962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tellysbilde smal lys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Freeform: Shape 22">
            <a:extLst>
              <a:ext uri="{FF2B5EF4-FFF2-40B4-BE49-F238E27FC236}">
                <a16:creationId xmlns:a16="http://schemas.microsoft.com/office/drawing/2014/main" id="{8C365313-6AFD-1B16-7277-F4D12598CA25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-10096" y="-5679"/>
            <a:ext cx="12202096" cy="6863679"/>
          </a:xfrm>
          <a:custGeom>
            <a:avLst/>
            <a:gdLst>
              <a:gd name="connsiteX0" fmla="*/ 0 w 12202096"/>
              <a:gd name="connsiteY0" fmla="*/ 0 h 6863679"/>
              <a:gd name="connsiteX1" fmla="*/ 12202096 w 12202096"/>
              <a:gd name="connsiteY1" fmla="*/ 0 h 6863679"/>
              <a:gd name="connsiteX2" fmla="*/ 12202096 w 12202096"/>
              <a:gd name="connsiteY2" fmla="*/ 6863679 h 6863679"/>
              <a:gd name="connsiteX3" fmla="*/ 0 w 12202096"/>
              <a:gd name="connsiteY3" fmla="*/ 6863679 h 68636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202096" h="6863679">
                <a:moveTo>
                  <a:pt x="0" y="0"/>
                </a:moveTo>
                <a:lnTo>
                  <a:pt x="12202096" y="0"/>
                </a:lnTo>
                <a:lnTo>
                  <a:pt x="12202096" y="6863679"/>
                </a:lnTo>
                <a:lnTo>
                  <a:pt x="0" y="6863679"/>
                </a:lnTo>
                <a:close/>
              </a:path>
            </a:pathLst>
          </a:custGeom>
          <a:solidFill>
            <a:srgbClr val="FFFFFF"/>
          </a:solidFill>
          <a:ln w="31775" cap="flat">
            <a:noFill/>
            <a:prstDash val="solid"/>
            <a:miter/>
          </a:ln>
        </p:spPr>
        <p:txBody>
          <a:bodyPr rtlCol="0" anchor="ctr"/>
          <a:lstStyle/>
          <a:p>
            <a:endParaRPr lang="nb-NO">
              <a:solidFill>
                <a:schemeClr val="tx2"/>
              </a:solidFill>
            </a:endParaRPr>
          </a:p>
        </p:txBody>
      </p:sp>
      <p:sp>
        <p:nvSpPr>
          <p:cNvPr id="90" name="Freeform: Shape 89">
            <a:extLst>
              <a:ext uri="{FF2B5EF4-FFF2-40B4-BE49-F238E27FC236}">
                <a16:creationId xmlns:a16="http://schemas.microsoft.com/office/drawing/2014/main" id="{DE2A1A94-19EB-FE0E-ED57-47D7698428EE}"/>
              </a:ext>
            </a:extLst>
          </p:cNvPr>
          <p:cNvSpPr/>
          <p:nvPr/>
        </p:nvSpPr>
        <p:spPr>
          <a:xfrm>
            <a:off x="-10096" y="-5679"/>
            <a:ext cx="9164282" cy="1588"/>
          </a:xfrm>
          <a:custGeom>
            <a:avLst/>
            <a:gdLst>
              <a:gd name="connsiteX0" fmla="*/ 9164282 w 9164282"/>
              <a:gd name="connsiteY0" fmla="*/ 0 h 1588"/>
              <a:gd name="connsiteX1" fmla="*/ 0 w 9164282"/>
              <a:gd name="connsiteY1" fmla="*/ 0 h 1588"/>
              <a:gd name="connsiteX2" fmla="*/ 9163647 w 9164282"/>
              <a:gd name="connsiteY2" fmla="*/ 1589 h 1588"/>
              <a:gd name="connsiteX3" fmla="*/ 9164282 w 9164282"/>
              <a:gd name="connsiteY3" fmla="*/ 0 h 15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64282" h="1588">
                <a:moveTo>
                  <a:pt x="9164282" y="0"/>
                </a:moveTo>
                <a:lnTo>
                  <a:pt x="0" y="0"/>
                </a:lnTo>
                <a:lnTo>
                  <a:pt x="9163647" y="1589"/>
                </a:lnTo>
                <a:lnTo>
                  <a:pt x="9164282" y="0"/>
                </a:lnTo>
                <a:close/>
              </a:path>
            </a:pathLst>
          </a:custGeom>
          <a:solidFill>
            <a:srgbClr val="003349"/>
          </a:solidFill>
          <a:ln w="31775" cap="flat">
            <a:noFill/>
            <a:prstDash val="solid"/>
            <a:miter/>
          </a:ln>
        </p:spPr>
        <p:txBody>
          <a:bodyPr rtlCol="0" anchor="ctr"/>
          <a:lstStyle/>
          <a:p>
            <a:endParaRPr lang="nb-NO">
              <a:solidFill>
                <a:schemeClr val="tx2"/>
              </a:solidFill>
            </a:endParaRPr>
          </a:p>
        </p:txBody>
      </p:sp>
      <p:sp>
        <p:nvSpPr>
          <p:cNvPr id="92" name="Freeform: Shape 91">
            <a:extLst>
              <a:ext uri="{FF2B5EF4-FFF2-40B4-BE49-F238E27FC236}">
                <a16:creationId xmlns:a16="http://schemas.microsoft.com/office/drawing/2014/main" id="{60F259F2-6B63-167D-55B0-EDDC0F285043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-10096" y="-5679"/>
            <a:ext cx="9163647" cy="6066411"/>
          </a:xfrm>
          <a:custGeom>
            <a:avLst/>
            <a:gdLst>
              <a:gd name="connsiteX0" fmla="*/ 9163647 w 9163647"/>
              <a:gd name="connsiteY0" fmla="*/ 1589 h 6066411"/>
              <a:gd name="connsiteX1" fmla="*/ 0 w 9163647"/>
              <a:gd name="connsiteY1" fmla="*/ 0 h 6066411"/>
              <a:gd name="connsiteX2" fmla="*/ 0 w 9163647"/>
              <a:gd name="connsiteY2" fmla="*/ 6066412 h 6066411"/>
              <a:gd name="connsiteX3" fmla="*/ 6997458 w 9163647"/>
              <a:gd name="connsiteY3" fmla="*/ 6066412 h 6066411"/>
              <a:gd name="connsiteX4" fmla="*/ 9163647 w 9163647"/>
              <a:gd name="connsiteY4" fmla="*/ 1589 h 60664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63647" h="6066411">
                <a:moveTo>
                  <a:pt x="9163647" y="1589"/>
                </a:moveTo>
                <a:lnTo>
                  <a:pt x="0" y="0"/>
                </a:lnTo>
                <a:lnTo>
                  <a:pt x="0" y="6066412"/>
                </a:lnTo>
                <a:lnTo>
                  <a:pt x="6997458" y="6066412"/>
                </a:lnTo>
                <a:lnTo>
                  <a:pt x="9163647" y="1589"/>
                </a:lnTo>
                <a:close/>
              </a:path>
            </a:pathLst>
          </a:custGeom>
          <a:solidFill>
            <a:schemeClr val="bg2"/>
          </a:solidFill>
          <a:ln w="31775" cap="flat">
            <a:noFill/>
            <a:prstDash val="solid"/>
            <a:miter/>
          </a:ln>
        </p:spPr>
        <p:txBody>
          <a:bodyPr rtlCol="0" anchor="ctr"/>
          <a:lstStyle/>
          <a:p>
            <a:endParaRPr lang="nb-NO">
              <a:solidFill>
                <a:schemeClr val="tx2"/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756150" y="1067586"/>
            <a:ext cx="6012000" cy="1811813"/>
          </a:xfrm>
        </p:spPr>
        <p:txBody>
          <a:bodyPr lIns="0" anchor="b">
            <a:normAutofit/>
          </a:bodyPr>
          <a:lstStyle>
            <a:lvl1pPr>
              <a:defRPr sz="4000" baseline="0">
                <a:solidFill>
                  <a:schemeClr val="tx2"/>
                </a:solidFill>
              </a:defRPr>
            </a:lvl1pPr>
          </a:lstStyle>
          <a:p>
            <a:r>
              <a:rPr lang="se-NO" noProof="0"/>
              <a:t>Coahkkal lasihan dihtii bajilčállaga</a:t>
            </a:r>
            <a:endParaRPr lang="nb-NO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2" hasCustomPrompt="1"/>
          </p:nvPr>
        </p:nvSpPr>
        <p:spPr>
          <a:xfrm>
            <a:off x="756150" y="2891592"/>
            <a:ext cx="6012000" cy="1126695"/>
          </a:xfrm>
        </p:spPr>
        <p:txBody>
          <a:bodyPr lIns="0">
            <a:noAutofit/>
          </a:bodyPr>
          <a:lstStyle>
            <a:lvl1pPr marL="0" indent="0">
              <a:buNone/>
              <a:defRPr sz="2400" b="0" i="0" baseline="0">
                <a:solidFill>
                  <a:schemeClr val="tx2"/>
                </a:solidFill>
                <a:latin typeface="+mn-lt"/>
                <a:cs typeface="Arial" panose="020B0604020202020204" pitchFamily="34" charset="0"/>
              </a:defRPr>
            </a:lvl1pPr>
            <a:lvl2pPr marL="457200" indent="0">
              <a:buNone/>
              <a:defRPr sz="1800" i="1">
                <a:solidFill>
                  <a:schemeClr val="bg1"/>
                </a:solidFill>
              </a:defRPr>
            </a:lvl2pPr>
            <a:lvl3pPr marL="914400" indent="0">
              <a:buNone/>
              <a:defRPr sz="1800" i="1">
                <a:solidFill>
                  <a:schemeClr val="bg1"/>
                </a:solidFill>
              </a:defRPr>
            </a:lvl3pPr>
            <a:lvl4pPr marL="1371600" indent="0">
              <a:buNone/>
              <a:defRPr sz="1800" i="1">
                <a:solidFill>
                  <a:schemeClr val="bg1"/>
                </a:solidFill>
              </a:defRPr>
            </a:lvl4pPr>
            <a:lvl5pPr marL="1828800" indent="0">
              <a:buNone/>
              <a:defRPr sz="1800" i="1">
                <a:solidFill>
                  <a:schemeClr val="bg1"/>
                </a:solidFill>
              </a:defRPr>
            </a:lvl5pPr>
          </a:lstStyle>
          <a:p>
            <a:pPr lvl="0"/>
            <a:r>
              <a:rPr lang="se-NO" noProof="0"/>
              <a:t>Coahkkal lasihan dihtii vuollebajilčállaga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756150" y="4020830"/>
            <a:ext cx="6012000" cy="1454784"/>
          </a:xfrm>
        </p:spPr>
        <p:txBody>
          <a:bodyPr lIns="0" anchor="b">
            <a:normAutofit/>
          </a:bodyPr>
          <a:lstStyle>
            <a:lvl1pPr marL="0" indent="0" algn="l">
              <a:buNone/>
              <a:defRPr sz="15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b-NO" noProof="0"/>
              <a:t>Forfatters Navn og Etternavn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 hasCustomPrompt="1"/>
          </p:nvPr>
        </p:nvSpPr>
        <p:spPr>
          <a:xfrm>
            <a:off x="756150" y="5487806"/>
            <a:ext cx="6012000" cy="355275"/>
          </a:xfrm>
        </p:spPr>
        <p:txBody>
          <a:bodyPr lIns="0" tIns="0">
            <a:noAutofit/>
          </a:bodyPr>
          <a:lstStyle>
            <a:lvl1pPr marL="0" indent="0">
              <a:buNone/>
              <a:defRPr sz="1200" i="0">
                <a:solidFill>
                  <a:schemeClr val="tx2"/>
                </a:solidFill>
                <a:latin typeface="+mn-lt"/>
                <a:cs typeface="Arial" panose="020B0604020202020204" pitchFamily="34" charset="0"/>
              </a:defRPr>
            </a:lvl1pPr>
            <a:lvl2pPr marL="457200" indent="0">
              <a:buNone/>
              <a:defRPr sz="1700" i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>
              <a:buNone/>
              <a:defRPr sz="1700" i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>
              <a:buNone/>
              <a:defRPr sz="1700" i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>
              <a:buNone/>
              <a:defRPr sz="1700" i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b-NO" noProof="0"/>
              <a:t>Eventuelle adresser</a:t>
            </a:r>
          </a:p>
        </p:txBody>
      </p:sp>
      <p:sp>
        <p:nvSpPr>
          <p:cNvPr id="97" name="Picture Placeholder 96">
            <a:extLst>
              <a:ext uri="{FF2B5EF4-FFF2-40B4-BE49-F238E27FC236}">
                <a16:creationId xmlns:a16="http://schemas.microsoft.com/office/drawing/2014/main" id="{EFE3ECD1-ACFE-C168-3435-EB0EE1B1E561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pic" sz="quarter" idx="15"/>
          </p:nvPr>
        </p:nvSpPr>
        <p:spPr>
          <a:xfrm>
            <a:off x="7024318" y="-5678"/>
            <a:ext cx="5167683" cy="6063579"/>
          </a:xfrm>
          <a:custGeom>
            <a:avLst/>
            <a:gdLst>
              <a:gd name="connsiteX0" fmla="*/ 2244264 w 5167683"/>
              <a:gd name="connsiteY0" fmla="*/ 0 h 6063579"/>
              <a:gd name="connsiteX1" fmla="*/ 5167683 w 5167683"/>
              <a:gd name="connsiteY1" fmla="*/ 0 h 6063579"/>
              <a:gd name="connsiteX2" fmla="*/ 5167683 w 5167683"/>
              <a:gd name="connsiteY2" fmla="*/ 6063579 h 6063579"/>
              <a:gd name="connsiteX3" fmla="*/ 0 w 5167683"/>
              <a:gd name="connsiteY3" fmla="*/ 6063579 h 60635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167683" h="6063579">
                <a:moveTo>
                  <a:pt x="2244264" y="0"/>
                </a:moveTo>
                <a:lnTo>
                  <a:pt x="5167683" y="0"/>
                </a:lnTo>
                <a:lnTo>
                  <a:pt x="5167683" y="6063579"/>
                </a:lnTo>
                <a:lnTo>
                  <a:pt x="0" y="6063579"/>
                </a:lnTo>
                <a:close/>
              </a:path>
            </a:pathLst>
          </a:custGeom>
          <a:solidFill>
            <a:schemeClr val="tx2"/>
          </a:solidFill>
        </p:spPr>
        <p:txBody>
          <a:bodyPr wrap="square">
            <a:noAutofit/>
          </a:bodyPr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nb-NO"/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02EFF6BA-FADE-D04D-597D-95B2F9B80301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50458" y="6250126"/>
            <a:ext cx="3807191" cy="4124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8244979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tellysbilde smal mørk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1C57066F-9C74-4324-AF8D-A86C0F697283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-10096" y="-5679"/>
            <a:ext cx="12202096" cy="6863679"/>
          </a:xfrm>
          <a:custGeom>
            <a:avLst/>
            <a:gdLst>
              <a:gd name="connsiteX0" fmla="*/ 0 w 12202096"/>
              <a:gd name="connsiteY0" fmla="*/ 0 h 6863679"/>
              <a:gd name="connsiteX1" fmla="*/ 12202096 w 12202096"/>
              <a:gd name="connsiteY1" fmla="*/ 0 h 6863679"/>
              <a:gd name="connsiteX2" fmla="*/ 12202096 w 12202096"/>
              <a:gd name="connsiteY2" fmla="*/ 6863679 h 6863679"/>
              <a:gd name="connsiteX3" fmla="*/ 0 w 12202096"/>
              <a:gd name="connsiteY3" fmla="*/ 6863679 h 68636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202096" h="6863679">
                <a:moveTo>
                  <a:pt x="0" y="0"/>
                </a:moveTo>
                <a:lnTo>
                  <a:pt x="12202096" y="0"/>
                </a:lnTo>
                <a:lnTo>
                  <a:pt x="12202096" y="6863679"/>
                </a:lnTo>
                <a:lnTo>
                  <a:pt x="0" y="6863679"/>
                </a:lnTo>
                <a:close/>
              </a:path>
            </a:pathLst>
          </a:custGeom>
          <a:solidFill>
            <a:srgbClr val="FFFFFF"/>
          </a:solidFill>
          <a:ln w="31775" cap="flat">
            <a:noFill/>
            <a:prstDash val="solid"/>
            <a:miter/>
          </a:ln>
        </p:spPr>
        <p:txBody>
          <a:bodyPr rtlCol="0" anchor="ctr"/>
          <a:lstStyle/>
          <a:p>
            <a:endParaRPr lang="nb-NO">
              <a:solidFill>
                <a:schemeClr val="bg2"/>
              </a:solidFill>
            </a:endParaRPr>
          </a:p>
        </p:txBody>
      </p:sp>
      <p:sp>
        <p:nvSpPr>
          <p:cNvPr id="77" name="Freeform: Shape 76">
            <a:extLst>
              <a:ext uri="{FF2B5EF4-FFF2-40B4-BE49-F238E27FC236}">
                <a16:creationId xmlns:a16="http://schemas.microsoft.com/office/drawing/2014/main" id="{AC55B79F-359B-8BAF-A584-AA0A386A73E8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-10096" y="-5679"/>
            <a:ext cx="9164282" cy="1588"/>
          </a:xfrm>
          <a:custGeom>
            <a:avLst/>
            <a:gdLst>
              <a:gd name="connsiteX0" fmla="*/ 9164282 w 9164282"/>
              <a:gd name="connsiteY0" fmla="*/ 0 h 1588"/>
              <a:gd name="connsiteX1" fmla="*/ 0 w 9164282"/>
              <a:gd name="connsiteY1" fmla="*/ 0 h 1588"/>
              <a:gd name="connsiteX2" fmla="*/ 9163647 w 9164282"/>
              <a:gd name="connsiteY2" fmla="*/ 1589 h 1588"/>
              <a:gd name="connsiteX3" fmla="*/ 9164282 w 9164282"/>
              <a:gd name="connsiteY3" fmla="*/ 0 h 15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64282" h="1588">
                <a:moveTo>
                  <a:pt x="9164282" y="0"/>
                </a:moveTo>
                <a:lnTo>
                  <a:pt x="0" y="0"/>
                </a:lnTo>
                <a:lnTo>
                  <a:pt x="9163647" y="1589"/>
                </a:lnTo>
                <a:lnTo>
                  <a:pt x="9164282" y="0"/>
                </a:lnTo>
                <a:close/>
              </a:path>
            </a:pathLst>
          </a:custGeom>
          <a:solidFill>
            <a:srgbClr val="003349"/>
          </a:solidFill>
          <a:ln w="31775" cap="flat">
            <a:noFill/>
            <a:prstDash val="solid"/>
            <a:miter/>
          </a:ln>
        </p:spPr>
        <p:txBody>
          <a:bodyPr rtlCol="0" anchor="ctr"/>
          <a:lstStyle/>
          <a:p>
            <a:endParaRPr lang="nb-NO">
              <a:solidFill>
                <a:schemeClr val="bg2"/>
              </a:solidFill>
            </a:endParaRPr>
          </a:p>
        </p:txBody>
      </p:sp>
      <p:sp>
        <p:nvSpPr>
          <p:cNvPr id="79" name="Freeform: Shape 78">
            <a:extLst>
              <a:ext uri="{FF2B5EF4-FFF2-40B4-BE49-F238E27FC236}">
                <a16:creationId xmlns:a16="http://schemas.microsoft.com/office/drawing/2014/main" id="{EBCDD180-751B-984A-430C-2D8757E8698D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-10096" y="-5679"/>
            <a:ext cx="9163647" cy="6066411"/>
          </a:xfrm>
          <a:custGeom>
            <a:avLst/>
            <a:gdLst>
              <a:gd name="connsiteX0" fmla="*/ 9163647 w 9163647"/>
              <a:gd name="connsiteY0" fmla="*/ 1589 h 6066411"/>
              <a:gd name="connsiteX1" fmla="*/ 0 w 9163647"/>
              <a:gd name="connsiteY1" fmla="*/ 0 h 6066411"/>
              <a:gd name="connsiteX2" fmla="*/ 0 w 9163647"/>
              <a:gd name="connsiteY2" fmla="*/ 6066412 h 6066411"/>
              <a:gd name="connsiteX3" fmla="*/ 6997458 w 9163647"/>
              <a:gd name="connsiteY3" fmla="*/ 6066412 h 6066411"/>
              <a:gd name="connsiteX4" fmla="*/ 9163647 w 9163647"/>
              <a:gd name="connsiteY4" fmla="*/ 1589 h 60664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63647" h="6066411">
                <a:moveTo>
                  <a:pt x="9163647" y="1589"/>
                </a:moveTo>
                <a:lnTo>
                  <a:pt x="0" y="0"/>
                </a:lnTo>
                <a:lnTo>
                  <a:pt x="0" y="6066412"/>
                </a:lnTo>
                <a:lnTo>
                  <a:pt x="6997458" y="6066412"/>
                </a:lnTo>
                <a:lnTo>
                  <a:pt x="9163647" y="1589"/>
                </a:lnTo>
                <a:close/>
              </a:path>
            </a:pathLst>
          </a:custGeom>
          <a:solidFill>
            <a:schemeClr val="tx2"/>
          </a:solidFill>
          <a:ln w="31775" cap="flat">
            <a:noFill/>
            <a:prstDash val="solid"/>
            <a:miter/>
          </a:ln>
        </p:spPr>
        <p:txBody>
          <a:bodyPr rtlCol="0" anchor="ctr"/>
          <a:lstStyle/>
          <a:p>
            <a:endParaRPr lang="nb-NO">
              <a:solidFill>
                <a:schemeClr val="bg2"/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756150" y="1067586"/>
            <a:ext cx="6012000" cy="1811813"/>
          </a:xfrm>
        </p:spPr>
        <p:txBody>
          <a:bodyPr lIns="0" anchor="b">
            <a:normAutofit/>
          </a:bodyPr>
          <a:lstStyle>
            <a:lvl1pPr>
              <a:defRPr sz="4000" baseline="0">
                <a:solidFill>
                  <a:schemeClr val="bg2"/>
                </a:solidFill>
              </a:defRPr>
            </a:lvl1pPr>
          </a:lstStyle>
          <a:p>
            <a:r>
              <a:rPr lang="se-NO" noProof="0"/>
              <a:t>Coahkkal lasihan dihtii bajilčállaga</a:t>
            </a:r>
            <a:endParaRPr lang="nb-NO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2" hasCustomPrompt="1"/>
          </p:nvPr>
        </p:nvSpPr>
        <p:spPr>
          <a:xfrm>
            <a:off x="756150" y="2891592"/>
            <a:ext cx="6012000" cy="1126695"/>
          </a:xfrm>
        </p:spPr>
        <p:txBody>
          <a:bodyPr lIns="0">
            <a:noAutofit/>
          </a:bodyPr>
          <a:lstStyle>
            <a:lvl1pPr marL="0" indent="0">
              <a:buNone/>
              <a:defRPr sz="2400" b="0" i="0" baseline="0">
                <a:solidFill>
                  <a:schemeClr val="bg2"/>
                </a:solidFill>
                <a:latin typeface="+mn-lt"/>
                <a:cs typeface="Arial" panose="020B0604020202020204" pitchFamily="34" charset="0"/>
              </a:defRPr>
            </a:lvl1pPr>
            <a:lvl2pPr marL="457200" indent="0">
              <a:buNone/>
              <a:defRPr sz="1800" i="1">
                <a:solidFill>
                  <a:schemeClr val="bg1"/>
                </a:solidFill>
              </a:defRPr>
            </a:lvl2pPr>
            <a:lvl3pPr marL="914400" indent="0">
              <a:buNone/>
              <a:defRPr sz="1800" i="1">
                <a:solidFill>
                  <a:schemeClr val="bg1"/>
                </a:solidFill>
              </a:defRPr>
            </a:lvl3pPr>
            <a:lvl4pPr marL="1371600" indent="0">
              <a:buNone/>
              <a:defRPr sz="1800" i="1">
                <a:solidFill>
                  <a:schemeClr val="bg1"/>
                </a:solidFill>
              </a:defRPr>
            </a:lvl4pPr>
            <a:lvl5pPr marL="1828800" indent="0">
              <a:buNone/>
              <a:defRPr sz="1800" i="1">
                <a:solidFill>
                  <a:schemeClr val="bg1"/>
                </a:solidFill>
              </a:defRPr>
            </a:lvl5pPr>
          </a:lstStyle>
          <a:p>
            <a:pPr lvl="0"/>
            <a:r>
              <a:rPr lang="se-NO" noProof="0"/>
              <a:t>Coahkkal lasihan dihtii vuollebajilčállaga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756150" y="4020830"/>
            <a:ext cx="6012000" cy="1454784"/>
          </a:xfrm>
        </p:spPr>
        <p:txBody>
          <a:bodyPr lIns="0" anchor="b">
            <a:normAutofit/>
          </a:bodyPr>
          <a:lstStyle>
            <a:lvl1pPr marL="0" indent="0" algn="l">
              <a:buNone/>
              <a:defRPr sz="150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b-NO" noProof="0"/>
              <a:t>Forfatters Navn og Etternavn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 hasCustomPrompt="1"/>
          </p:nvPr>
        </p:nvSpPr>
        <p:spPr>
          <a:xfrm>
            <a:off x="756150" y="5487806"/>
            <a:ext cx="6012000" cy="355275"/>
          </a:xfrm>
        </p:spPr>
        <p:txBody>
          <a:bodyPr lIns="0" tIns="0">
            <a:noAutofit/>
          </a:bodyPr>
          <a:lstStyle>
            <a:lvl1pPr marL="0" indent="0">
              <a:buNone/>
              <a:defRPr sz="1200" i="0">
                <a:solidFill>
                  <a:schemeClr val="bg2"/>
                </a:solidFill>
                <a:latin typeface="+mn-lt"/>
                <a:cs typeface="Arial" panose="020B0604020202020204" pitchFamily="34" charset="0"/>
              </a:defRPr>
            </a:lvl1pPr>
            <a:lvl2pPr marL="457200" indent="0">
              <a:buNone/>
              <a:defRPr sz="1700" i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>
              <a:buNone/>
              <a:defRPr sz="1700" i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>
              <a:buNone/>
              <a:defRPr sz="1700" i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>
              <a:buNone/>
              <a:defRPr sz="1700" i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b-NO" noProof="0"/>
              <a:t>Eventuelle adresser</a:t>
            </a:r>
          </a:p>
        </p:txBody>
      </p:sp>
      <p:sp>
        <p:nvSpPr>
          <p:cNvPr id="80" name="Picture Placeholder 79">
            <a:extLst>
              <a:ext uri="{FF2B5EF4-FFF2-40B4-BE49-F238E27FC236}">
                <a16:creationId xmlns:a16="http://schemas.microsoft.com/office/drawing/2014/main" id="{6B873ACB-88C4-0200-BDD5-C279D2503663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pic" sz="quarter" idx="15"/>
          </p:nvPr>
        </p:nvSpPr>
        <p:spPr>
          <a:xfrm>
            <a:off x="7024318" y="-5678"/>
            <a:ext cx="5167683" cy="6063579"/>
          </a:xfrm>
          <a:custGeom>
            <a:avLst/>
            <a:gdLst>
              <a:gd name="connsiteX0" fmla="*/ 2244264 w 5167683"/>
              <a:gd name="connsiteY0" fmla="*/ 0 h 6063579"/>
              <a:gd name="connsiteX1" fmla="*/ 5167683 w 5167683"/>
              <a:gd name="connsiteY1" fmla="*/ 0 h 6063579"/>
              <a:gd name="connsiteX2" fmla="*/ 5167683 w 5167683"/>
              <a:gd name="connsiteY2" fmla="*/ 6063579 h 6063579"/>
              <a:gd name="connsiteX3" fmla="*/ 0 w 5167683"/>
              <a:gd name="connsiteY3" fmla="*/ 6063579 h 60635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167683" h="6063579">
                <a:moveTo>
                  <a:pt x="2244264" y="0"/>
                </a:moveTo>
                <a:lnTo>
                  <a:pt x="5167683" y="0"/>
                </a:lnTo>
                <a:lnTo>
                  <a:pt x="5167683" y="6063579"/>
                </a:lnTo>
                <a:lnTo>
                  <a:pt x="0" y="6063579"/>
                </a:lnTo>
                <a:close/>
              </a:path>
            </a:pathLst>
          </a:custGeom>
          <a:solidFill>
            <a:schemeClr val="bg2"/>
          </a:solidFill>
        </p:spPr>
        <p:txBody>
          <a:bodyPr wrap="square">
            <a:noAutofit/>
          </a:bodyPr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nb-NO"/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63411635-D13B-6E49-D0A6-B5167EC28A10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50458" y="6250126"/>
            <a:ext cx="3807191" cy="4124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866104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tellysbilde bred lys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871B084E-1B2A-99E8-ED3E-ED6F454121D5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rgbClr val="FFFFFF"/>
          </a:solidFill>
          <a:ln w="31750" cap="flat">
            <a:noFill/>
            <a:prstDash val="solid"/>
            <a:miter/>
          </a:ln>
        </p:spPr>
        <p:txBody>
          <a:bodyPr rtlCol="0" anchor="ctr"/>
          <a:lstStyle/>
          <a:p>
            <a:endParaRPr lang="nb-NO">
              <a:solidFill>
                <a:schemeClr val="tx2"/>
              </a:solidFill>
            </a:endParaRPr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714EAD4F-0CC8-6A88-C90C-09F69872E407}"/>
              </a:ext>
            </a:extLst>
          </p:cNvPr>
          <p:cNvSpPr/>
          <p:nvPr/>
        </p:nvSpPr>
        <p:spPr>
          <a:xfrm>
            <a:off x="0" y="0"/>
            <a:ext cx="6483032" cy="1587"/>
          </a:xfrm>
          <a:custGeom>
            <a:avLst/>
            <a:gdLst>
              <a:gd name="connsiteX0" fmla="*/ 6483033 w 6483032"/>
              <a:gd name="connsiteY0" fmla="*/ 0 h 1587"/>
              <a:gd name="connsiteX1" fmla="*/ 0 w 6483032"/>
              <a:gd name="connsiteY1" fmla="*/ 0 h 1587"/>
              <a:gd name="connsiteX2" fmla="*/ 6482398 w 6483032"/>
              <a:gd name="connsiteY2" fmla="*/ 1588 h 1587"/>
              <a:gd name="connsiteX3" fmla="*/ 6483033 w 6483032"/>
              <a:gd name="connsiteY3" fmla="*/ 0 h 15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483032" h="1587">
                <a:moveTo>
                  <a:pt x="6483033" y="0"/>
                </a:moveTo>
                <a:lnTo>
                  <a:pt x="0" y="0"/>
                </a:lnTo>
                <a:lnTo>
                  <a:pt x="6482398" y="1588"/>
                </a:lnTo>
                <a:lnTo>
                  <a:pt x="6483033" y="0"/>
                </a:lnTo>
                <a:close/>
              </a:path>
            </a:pathLst>
          </a:custGeom>
          <a:solidFill>
            <a:srgbClr val="003349"/>
          </a:solidFill>
          <a:ln w="31750" cap="flat">
            <a:noFill/>
            <a:prstDash val="solid"/>
            <a:miter/>
          </a:ln>
        </p:spPr>
        <p:txBody>
          <a:bodyPr rtlCol="0" anchor="ctr"/>
          <a:lstStyle/>
          <a:p>
            <a:endParaRPr lang="nb-NO">
              <a:solidFill>
                <a:schemeClr val="tx2"/>
              </a:solidFill>
            </a:endParaRPr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D1717214-3167-CD83-70BC-9524D233657C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0" y="0"/>
            <a:ext cx="6482397" cy="6061392"/>
          </a:xfrm>
          <a:custGeom>
            <a:avLst/>
            <a:gdLst>
              <a:gd name="connsiteX0" fmla="*/ 6482398 w 6482397"/>
              <a:gd name="connsiteY0" fmla="*/ 1588 h 6061392"/>
              <a:gd name="connsiteX1" fmla="*/ 0 w 6482397"/>
              <a:gd name="connsiteY1" fmla="*/ 0 h 6061392"/>
              <a:gd name="connsiteX2" fmla="*/ 0 w 6482397"/>
              <a:gd name="connsiteY2" fmla="*/ 6061393 h 6061392"/>
              <a:gd name="connsiteX3" fmla="*/ 4318000 w 6482397"/>
              <a:gd name="connsiteY3" fmla="*/ 6061393 h 6061392"/>
              <a:gd name="connsiteX4" fmla="*/ 6482398 w 6482397"/>
              <a:gd name="connsiteY4" fmla="*/ 1588 h 60613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482397" h="6061392">
                <a:moveTo>
                  <a:pt x="6482398" y="1588"/>
                </a:moveTo>
                <a:lnTo>
                  <a:pt x="0" y="0"/>
                </a:lnTo>
                <a:lnTo>
                  <a:pt x="0" y="6061393"/>
                </a:lnTo>
                <a:lnTo>
                  <a:pt x="4318000" y="6061393"/>
                </a:lnTo>
                <a:lnTo>
                  <a:pt x="6482398" y="1588"/>
                </a:lnTo>
                <a:close/>
              </a:path>
            </a:pathLst>
          </a:custGeom>
          <a:solidFill>
            <a:schemeClr val="bg2"/>
          </a:solidFill>
          <a:ln w="31750" cap="flat">
            <a:noFill/>
            <a:prstDash val="solid"/>
            <a:miter/>
          </a:ln>
        </p:spPr>
        <p:txBody>
          <a:bodyPr rtlCol="0" anchor="ctr"/>
          <a:lstStyle/>
          <a:p>
            <a:endParaRPr lang="nb-NO">
              <a:solidFill>
                <a:schemeClr val="tx2"/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756150" y="1067586"/>
            <a:ext cx="4308718" cy="1811813"/>
          </a:xfrm>
        </p:spPr>
        <p:txBody>
          <a:bodyPr lIns="0" anchor="b">
            <a:normAutofit/>
          </a:bodyPr>
          <a:lstStyle>
            <a:lvl1pPr>
              <a:defRPr sz="4000" baseline="0">
                <a:solidFill>
                  <a:schemeClr val="tx2"/>
                </a:solidFill>
              </a:defRPr>
            </a:lvl1pPr>
          </a:lstStyle>
          <a:p>
            <a:r>
              <a:rPr lang="se-NO" noProof="0"/>
              <a:t>Coahkkal lasihan dihtii bajilčállaga</a:t>
            </a:r>
            <a:endParaRPr lang="nb-NO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2" hasCustomPrompt="1"/>
          </p:nvPr>
        </p:nvSpPr>
        <p:spPr>
          <a:xfrm>
            <a:off x="756150" y="2891592"/>
            <a:ext cx="4308718" cy="1126695"/>
          </a:xfrm>
        </p:spPr>
        <p:txBody>
          <a:bodyPr lIns="0">
            <a:noAutofit/>
          </a:bodyPr>
          <a:lstStyle>
            <a:lvl1pPr marL="0" indent="0">
              <a:buNone/>
              <a:defRPr sz="2400" b="0" i="0" baseline="0">
                <a:solidFill>
                  <a:schemeClr val="tx2"/>
                </a:solidFill>
                <a:latin typeface="+mn-lt"/>
                <a:cs typeface="Arial" panose="020B0604020202020204" pitchFamily="34" charset="0"/>
              </a:defRPr>
            </a:lvl1pPr>
            <a:lvl2pPr marL="457200" indent="0">
              <a:buNone/>
              <a:defRPr sz="1800" i="1">
                <a:solidFill>
                  <a:schemeClr val="bg1"/>
                </a:solidFill>
              </a:defRPr>
            </a:lvl2pPr>
            <a:lvl3pPr marL="914400" indent="0">
              <a:buNone/>
              <a:defRPr sz="1800" i="1">
                <a:solidFill>
                  <a:schemeClr val="bg1"/>
                </a:solidFill>
              </a:defRPr>
            </a:lvl3pPr>
            <a:lvl4pPr marL="1371600" indent="0">
              <a:buNone/>
              <a:defRPr sz="1800" i="1">
                <a:solidFill>
                  <a:schemeClr val="bg1"/>
                </a:solidFill>
              </a:defRPr>
            </a:lvl4pPr>
            <a:lvl5pPr marL="1828800" indent="0">
              <a:buNone/>
              <a:defRPr sz="1800" i="1">
                <a:solidFill>
                  <a:schemeClr val="bg1"/>
                </a:solidFill>
              </a:defRPr>
            </a:lvl5pPr>
          </a:lstStyle>
          <a:p>
            <a:pPr lvl="0"/>
            <a:r>
              <a:rPr lang="se-NO" noProof="0"/>
              <a:t>Coahkkal lasihan dihtii vuollebajilčállaga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756150" y="4020830"/>
            <a:ext cx="3504565" cy="1454784"/>
          </a:xfrm>
        </p:spPr>
        <p:txBody>
          <a:bodyPr lIns="0" anchor="b">
            <a:normAutofit/>
          </a:bodyPr>
          <a:lstStyle>
            <a:lvl1pPr marL="0" indent="0" algn="l">
              <a:buNone/>
              <a:defRPr sz="15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b-NO" noProof="0"/>
              <a:t>Forfatters Navn og Etternavn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 hasCustomPrompt="1"/>
          </p:nvPr>
        </p:nvSpPr>
        <p:spPr>
          <a:xfrm>
            <a:off x="756150" y="5487806"/>
            <a:ext cx="3504565" cy="355275"/>
          </a:xfrm>
        </p:spPr>
        <p:txBody>
          <a:bodyPr lIns="0" tIns="0">
            <a:noAutofit/>
          </a:bodyPr>
          <a:lstStyle>
            <a:lvl1pPr marL="0" indent="0">
              <a:buNone/>
              <a:defRPr sz="1200" i="0">
                <a:solidFill>
                  <a:schemeClr val="tx2"/>
                </a:solidFill>
                <a:latin typeface="+mn-lt"/>
                <a:cs typeface="Arial" panose="020B0604020202020204" pitchFamily="34" charset="0"/>
              </a:defRPr>
            </a:lvl1pPr>
            <a:lvl2pPr marL="457200" indent="0">
              <a:buNone/>
              <a:defRPr sz="1700" i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>
              <a:buNone/>
              <a:defRPr sz="1700" i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>
              <a:buNone/>
              <a:defRPr sz="1700" i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>
              <a:buNone/>
              <a:defRPr sz="1700" i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b-NO" noProof="0"/>
              <a:t>Eventuelle adresser</a:t>
            </a:r>
          </a:p>
        </p:txBody>
      </p:sp>
      <p:sp>
        <p:nvSpPr>
          <p:cNvPr id="84" name="Picture Placeholder 83">
            <a:extLst>
              <a:ext uri="{FF2B5EF4-FFF2-40B4-BE49-F238E27FC236}">
                <a16:creationId xmlns:a16="http://schemas.microsoft.com/office/drawing/2014/main" id="{A2D97778-67F4-6C17-9999-3BB8191822EE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pic" sz="quarter" idx="14"/>
          </p:nvPr>
        </p:nvSpPr>
        <p:spPr>
          <a:xfrm>
            <a:off x="4356101" y="0"/>
            <a:ext cx="7835899" cy="6061075"/>
          </a:xfrm>
          <a:custGeom>
            <a:avLst/>
            <a:gdLst>
              <a:gd name="connsiteX0" fmla="*/ 2241231 w 7835899"/>
              <a:gd name="connsiteY0" fmla="*/ 0 h 6061075"/>
              <a:gd name="connsiteX1" fmla="*/ 7835899 w 7835899"/>
              <a:gd name="connsiteY1" fmla="*/ 0 h 6061075"/>
              <a:gd name="connsiteX2" fmla="*/ 7835899 w 7835899"/>
              <a:gd name="connsiteY2" fmla="*/ 6061075 h 6061075"/>
              <a:gd name="connsiteX3" fmla="*/ 0 w 7835899"/>
              <a:gd name="connsiteY3" fmla="*/ 6061075 h 6061075"/>
              <a:gd name="connsiteX4" fmla="*/ 0 w 7835899"/>
              <a:gd name="connsiteY4" fmla="*/ 6056243 h 60610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835899" h="6061075">
                <a:moveTo>
                  <a:pt x="2241231" y="0"/>
                </a:moveTo>
                <a:lnTo>
                  <a:pt x="7835899" y="0"/>
                </a:lnTo>
                <a:lnTo>
                  <a:pt x="7835899" y="6061075"/>
                </a:lnTo>
                <a:lnTo>
                  <a:pt x="0" y="6061075"/>
                </a:lnTo>
                <a:lnTo>
                  <a:pt x="0" y="6056243"/>
                </a:lnTo>
                <a:close/>
              </a:path>
            </a:pathLst>
          </a:custGeom>
          <a:solidFill>
            <a:schemeClr val="tx2"/>
          </a:solidFill>
        </p:spPr>
        <p:txBody>
          <a:bodyPr wrap="square">
            <a:noAutofit/>
          </a:bodyPr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nb-NO"/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548FADE5-E222-A79A-43BF-87B7D3F880B3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50458" y="6250126"/>
            <a:ext cx="3807191" cy="4124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8886992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tellysbilde bred mørk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: Shape 8">
            <a:extLst>
              <a:ext uri="{FF2B5EF4-FFF2-40B4-BE49-F238E27FC236}">
                <a16:creationId xmlns:a16="http://schemas.microsoft.com/office/drawing/2014/main" id="{D5D335C5-C0E7-0BC0-FC0F-7C160C2EC5A9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rgbClr val="FFFFFF"/>
          </a:solidFill>
          <a:ln w="31750" cap="flat">
            <a:noFill/>
            <a:prstDash val="solid"/>
            <a:miter/>
          </a:ln>
        </p:spPr>
        <p:txBody>
          <a:bodyPr rtlCol="0" anchor="ctr"/>
          <a:lstStyle/>
          <a:p>
            <a:endParaRPr lang="nb-NO">
              <a:solidFill>
                <a:schemeClr val="bg2"/>
              </a:solidFill>
            </a:endParaRPr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8CAC9AB5-8288-FE69-3034-C5DD024FFE48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0" y="0"/>
            <a:ext cx="6482397" cy="6061392"/>
          </a:xfrm>
          <a:custGeom>
            <a:avLst/>
            <a:gdLst>
              <a:gd name="connsiteX0" fmla="*/ 6482398 w 6482397"/>
              <a:gd name="connsiteY0" fmla="*/ 1588 h 6061392"/>
              <a:gd name="connsiteX1" fmla="*/ 0 w 6482397"/>
              <a:gd name="connsiteY1" fmla="*/ 0 h 6061392"/>
              <a:gd name="connsiteX2" fmla="*/ 0 w 6482397"/>
              <a:gd name="connsiteY2" fmla="*/ 6061393 h 6061392"/>
              <a:gd name="connsiteX3" fmla="*/ 4318000 w 6482397"/>
              <a:gd name="connsiteY3" fmla="*/ 6061393 h 6061392"/>
              <a:gd name="connsiteX4" fmla="*/ 6482398 w 6482397"/>
              <a:gd name="connsiteY4" fmla="*/ 1588 h 60613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482397" h="6061392">
                <a:moveTo>
                  <a:pt x="6482398" y="1588"/>
                </a:moveTo>
                <a:lnTo>
                  <a:pt x="0" y="0"/>
                </a:lnTo>
                <a:lnTo>
                  <a:pt x="0" y="6061393"/>
                </a:lnTo>
                <a:lnTo>
                  <a:pt x="4318000" y="6061393"/>
                </a:lnTo>
                <a:lnTo>
                  <a:pt x="6482398" y="1588"/>
                </a:lnTo>
                <a:close/>
              </a:path>
            </a:pathLst>
          </a:custGeom>
          <a:solidFill>
            <a:schemeClr val="tx2"/>
          </a:solidFill>
          <a:ln w="31750" cap="flat">
            <a:noFill/>
            <a:prstDash val="solid"/>
            <a:miter/>
          </a:ln>
        </p:spPr>
        <p:txBody>
          <a:bodyPr rtlCol="0" anchor="ctr"/>
          <a:lstStyle/>
          <a:p>
            <a:endParaRPr lang="nb-NO">
              <a:solidFill>
                <a:schemeClr val="bg2"/>
              </a:solidFill>
            </a:endParaRP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59E7BCD3-8A99-588C-5BCA-0D2B7460C3B3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pic" sz="quarter" idx="14"/>
          </p:nvPr>
        </p:nvSpPr>
        <p:spPr>
          <a:xfrm>
            <a:off x="4356101" y="0"/>
            <a:ext cx="7835899" cy="6061075"/>
          </a:xfrm>
          <a:custGeom>
            <a:avLst/>
            <a:gdLst>
              <a:gd name="connsiteX0" fmla="*/ 2241231 w 7835899"/>
              <a:gd name="connsiteY0" fmla="*/ 0 h 6061075"/>
              <a:gd name="connsiteX1" fmla="*/ 7835899 w 7835899"/>
              <a:gd name="connsiteY1" fmla="*/ 0 h 6061075"/>
              <a:gd name="connsiteX2" fmla="*/ 7835899 w 7835899"/>
              <a:gd name="connsiteY2" fmla="*/ 6061075 h 6061075"/>
              <a:gd name="connsiteX3" fmla="*/ 0 w 7835899"/>
              <a:gd name="connsiteY3" fmla="*/ 6061075 h 6061075"/>
              <a:gd name="connsiteX4" fmla="*/ 0 w 7835899"/>
              <a:gd name="connsiteY4" fmla="*/ 6056243 h 60610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835899" h="6061075">
                <a:moveTo>
                  <a:pt x="2241231" y="0"/>
                </a:moveTo>
                <a:lnTo>
                  <a:pt x="7835899" y="0"/>
                </a:lnTo>
                <a:lnTo>
                  <a:pt x="7835899" y="6061075"/>
                </a:lnTo>
                <a:lnTo>
                  <a:pt x="0" y="6061075"/>
                </a:lnTo>
                <a:lnTo>
                  <a:pt x="0" y="6056243"/>
                </a:lnTo>
                <a:close/>
              </a:path>
            </a:pathLst>
          </a:custGeom>
          <a:solidFill>
            <a:schemeClr val="bg2"/>
          </a:solidFill>
        </p:spPr>
        <p:txBody>
          <a:bodyPr wrap="square">
            <a:noAutofit/>
          </a:bodyPr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nb-NO"/>
          </a:p>
        </p:txBody>
      </p: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756150" y="1067586"/>
            <a:ext cx="4308718" cy="1811813"/>
          </a:xfrm>
        </p:spPr>
        <p:txBody>
          <a:bodyPr lIns="0" anchor="b">
            <a:normAutofit/>
          </a:bodyPr>
          <a:lstStyle>
            <a:lvl1pPr>
              <a:defRPr sz="4000" baseline="0">
                <a:solidFill>
                  <a:schemeClr val="bg2"/>
                </a:solidFill>
              </a:defRPr>
            </a:lvl1pPr>
          </a:lstStyle>
          <a:p>
            <a:r>
              <a:rPr lang="se-NO" noProof="0"/>
              <a:t>Coahkkal lasihan dihtii bajilčállaga</a:t>
            </a:r>
            <a:endParaRPr lang="nb-NO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2" hasCustomPrompt="1"/>
          </p:nvPr>
        </p:nvSpPr>
        <p:spPr>
          <a:xfrm>
            <a:off x="756150" y="2891592"/>
            <a:ext cx="4308718" cy="1126695"/>
          </a:xfrm>
        </p:spPr>
        <p:txBody>
          <a:bodyPr lIns="0">
            <a:noAutofit/>
          </a:bodyPr>
          <a:lstStyle>
            <a:lvl1pPr marL="0" indent="0">
              <a:buNone/>
              <a:defRPr sz="2400" b="0" i="0" baseline="0">
                <a:solidFill>
                  <a:schemeClr val="bg2"/>
                </a:solidFill>
                <a:latin typeface="+mn-lt"/>
                <a:cs typeface="Arial" panose="020B0604020202020204" pitchFamily="34" charset="0"/>
              </a:defRPr>
            </a:lvl1pPr>
            <a:lvl2pPr marL="457200" indent="0">
              <a:buNone/>
              <a:defRPr sz="1800" i="1">
                <a:solidFill>
                  <a:schemeClr val="bg1"/>
                </a:solidFill>
              </a:defRPr>
            </a:lvl2pPr>
            <a:lvl3pPr marL="914400" indent="0">
              <a:buNone/>
              <a:defRPr sz="1800" i="1">
                <a:solidFill>
                  <a:schemeClr val="bg1"/>
                </a:solidFill>
              </a:defRPr>
            </a:lvl3pPr>
            <a:lvl4pPr marL="1371600" indent="0">
              <a:buNone/>
              <a:defRPr sz="1800" i="1">
                <a:solidFill>
                  <a:schemeClr val="bg1"/>
                </a:solidFill>
              </a:defRPr>
            </a:lvl4pPr>
            <a:lvl5pPr marL="1828800" indent="0">
              <a:buNone/>
              <a:defRPr sz="1800" i="1">
                <a:solidFill>
                  <a:schemeClr val="bg1"/>
                </a:solidFill>
              </a:defRPr>
            </a:lvl5pPr>
          </a:lstStyle>
          <a:p>
            <a:pPr lvl="0"/>
            <a:r>
              <a:rPr lang="se-NO" noProof="0"/>
              <a:t>Coahkkal lasihan dihtii vuollebajilčállaga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756150" y="4020830"/>
            <a:ext cx="3504565" cy="1454784"/>
          </a:xfrm>
        </p:spPr>
        <p:txBody>
          <a:bodyPr lIns="0" anchor="b">
            <a:normAutofit/>
          </a:bodyPr>
          <a:lstStyle>
            <a:lvl1pPr marL="0" indent="0" algn="l">
              <a:buNone/>
              <a:defRPr sz="150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b-NO" noProof="0"/>
              <a:t>Forfatters Navn og Etternavn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 hasCustomPrompt="1"/>
          </p:nvPr>
        </p:nvSpPr>
        <p:spPr>
          <a:xfrm>
            <a:off x="756150" y="5487806"/>
            <a:ext cx="3504565" cy="355275"/>
          </a:xfrm>
        </p:spPr>
        <p:txBody>
          <a:bodyPr lIns="0" tIns="0">
            <a:noAutofit/>
          </a:bodyPr>
          <a:lstStyle>
            <a:lvl1pPr marL="0" indent="0">
              <a:buNone/>
              <a:defRPr sz="1200" i="0">
                <a:solidFill>
                  <a:schemeClr val="bg2"/>
                </a:solidFill>
                <a:latin typeface="+mn-lt"/>
                <a:cs typeface="Arial" panose="020B0604020202020204" pitchFamily="34" charset="0"/>
              </a:defRPr>
            </a:lvl1pPr>
            <a:lvl2pPr marL="457200" indent="0">
              <a:buNone/>
              <a:defRPr sz="1700" i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>
              <a:buNone/>
              <a:defRPr sz="1700" i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>
              <a:buNone/>
              <a:defRPr sz="1700" i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>
              <a:buNone/>
              <a:defRPr sz="1700" i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b-NO" noProof="0"/>
              <a:t>Eventuelle adresser</a:t>
            </a:r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683C3AA3-D94F-5C3E-C696-4100C85EC8CC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50458" y="6250126"/>
            <a:ext cx="3807191" cy="4124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55328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tellysbilde bred mørk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: Shape 8">
            <a:extLst>
              <a:ext uri="{FF2B5EF4-FFF2-40B4-BE49-F238E27FC236}">
                <a16:creationId xmlns:a16="http://schemas.microsoft.com/office/drawing/2014/main" id="{D5D335C5-C0E7-0BC0-FC0F-7C160C2EC5A9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rgbClr val="FFFFFF"/>
          </a:solidFill>
          <a:ln w="31750" cap="flat">
            <a:noFill/>
            <a:prstDash val="solid"/>
            <a:miter/>
          </a:ln>
        </p:spPr>
        <p:txBody>
          <a:bodyPr rtlCol="0" anchor="ctr"/>
          <a:lstStyle/>
          <a:p>
            <a:endParaRPr lang="nb-NO">
              <a:solidFill>
                <a:schemeClr val="bg2"/>
              </a:solidFill>
            </a:endParaRPr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8CAC9AB5-8288-FE69-3034-C5DD024FFE48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0" y="0"/>
            <a:ext cx="6482397" cy="6061392"/>
          </a:xfrm>
          <a:custGeom>
            <a:avLst/>
            <a:gdLst>
              <a:gd name="connsiteX0" fmla="*/ 6482398 w 6482397"/>
              <a:gd name="connsiteY0" fmla="*/ 1588 h 6061392"/>
              <a:gd name="connsiteX1" fmla="*/ 0 w 6482397"/>
              <a:gd name="connsiteY1" fmla="*/ 0 h 6061392"/>
              <a:gd name="connsiteX2" fmla="*/ 0 w 6482397"/>
              <a:gd name="connsiteY2" fmla="*/ 6061393 h 6061392"/>
              <a:gd name="connsiteX3" fmla="*/ 4318000 w 6482397"/>
              <a:gd name="connsiteY3" fmla="*/ 6061393 h 6061392"/>
              <a:gd name="connsiteX4" fmla="*/ 6482398 w 6482397"/>
              <a:gd name="connsiteY4" fmla="*/ 1588 h 60613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482397" h="6061392">
                <a:moveTo>
                  <a:pt x="6482398" y="1588"/>
                </a:moveTo>
                <a:lnTo>
                  <a:pt x="0" y="0"/>
                </a:lnTo>
                <a:lnTo>
                  <a:pt x="0" y="6061393"/>
                </a:lnTo>
                <a:lnTo>
                  <a:pt x="4318000" y="6061393"/>
                </a:lnTo>
                <a:lnTo>
                  <a:pt x="6482398" y="1588"/>
                </a:lnTo>
                <a:close/>
              </a:path>
            </a:pathLst>
          </a:custGeom>
          <a:solidFill>
            <a:schemeClr val="tx2"/>
          </a:solidFill>
          <a:ln w="31750" cap="flat">
            <a:noFill/>
            <a:prstDash val="solid"/>
            <a:miter/>
          </a:ln>
        </p:spPr>
        <p:txBody>
          <a:bodyPr rtlCol="0" anchor="ctr"/>
          <a:lstStyle/>
          <a:p>
            <a:endParaRPr lang="nb-NO">
              <a:solidFill>
                <a:schemeClr val="bg2"/>
              </a:solidFill>
            </a:endParaRP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59E7BCD3-8A99-588C-5BCA-0D2B7460C3B3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pic" sz="quarter" idx="14"/>
          </p:nvPr>
        </p:nvSpPr>
        <p:spPr>
          <a:xfrm>
            <a:off x="4356101" y="0"/>
            <a:ext cx="7835899" cy="6061075"/>
          </a:xfrm>
          <a:custGeom>
            <a:avLst/>
            <a:gdLst>
              <a:gd name="connsiteX0" fmla="*/ 2241231 w 7835899"/>
              <a:gd name="connsiteY0" fmla="*/ 0 h 6061075"/>
              <a:gd name="connsiteX1" fmla="*/ 7835899 w 7835899"/>
              <a:gd name="connsiteY1" fmla="*/ 0 h 6061075"/>
              <a:gd name="connsiteX2" fmla="*/ 7835899 w 7835899"/>
              <a:gd name="connsiteY2" fmla="*/ 6061075 h 6061075"/>
              <a:gd name="connsiteX3" fmla="*/ 0 w 7835899"/>
              <a:gd name="connsiteY3" fmla="*/ 6061075 h 6061075"/>
              <a:gd name="connsiteX4" fmla="*/ 0 w 7835899"/>
              <a:gd name="connsiteY4" fmla="*/ 6056243 h 60610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835899" h="6061075">
                <a:moveTo>
                  <a:pt x="2241231" y="0"/>
                </a:moveTo>
                <a:lnTo>
                  <a:pt x="7835899" y="0"/>
                </a:lnTo>
                <a:lnTo>
                  <a:pt x="7835899" y="6061075"/>
                </a:lnTo>
                <a:lnTo>
                  <a:pt x="0" y="6061075"/>
                </a:lnTo>
                <a:lnTo>
                  <a:pt x="0" y="6056243"/>
                </a:lnTo>
                <a:close/>
              </a:path>
            </a:pathLst>
          </a:custGeom>
          <a:solidFill>
            <a:schemeClr val="bg2"/>
          </a:solidFill>
        </p:spPr>
        <p:txBody>
          <a:bodyPr wrap="square">
            <a:noAutofit/>
          </a:bodyPr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nb-NO"/>
          </a:p>
        </p:txBody>
      </p: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756150" y="1067586"/>
            <a:ext cx="4308718" cy="1811813"/>
          </a:xfrm>
        </p:spPr>
        <p:txBody>
          <a:bodyPr lIns="0" anchor="b">
            <a:normAutofit/>
          </a:bodyPr>
          <a:lstStyle>
            <a:lvl1pPr>
              <a:defRPr sz="4000" baseline="0">
                <a:solidFill>
                  <a:schemeClr val="bg2"/>
                </a:solidFill>
              </a:defRPr>
            </a:lvl1pPr>
          </a:lstStyle>
          <a:p>
            <a:r>
              <a:rPr lang="se-NO" noProof="0"/>
              <a:t>Coahkkal lasihan dihtii bajilčállaga</a:t>
            </a:r>
            <a:endParaRPr lang="nb-NO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2" hasCustomPrompt="1"/>
          </p:nvPr>
        </p:nvSpPr>
        <p:spPr>
          <a:xfrm>
            <a:off x="756150" y="2891592"/>
            <a:ext cx="4308718" cy="1126695"/>
          </a:xfrm>
        </p:spPr>
        <p:txBody>
          <a:bodyPr lIns="0">
            <a:noAutofit/>
          </a:bodyPr>
          <a:lstStyle>
            <a:lvl1pPr marL="0" indent="0">
              <a:buNone/>
              <a:defRPr sz="2400" b="0" i="0" baseline="0">
                <a:solidFill>
                  <a:schemeClr val="bg2"/>
                </a:solidFill>
                <a:latin typeface="+mn-lt"/>
                <a:cs typeface="Arial" panose="020B0604020202020204" pitchFamily="34" charset="0"/>
              </a:defRPr>
            </a:lvl1pPr>
            <a:lvl2pPr marL="457200" indent="0">
              <a:buNone/>
              <a:defRPr sz="1800" i="1">
                <a:solidFill>
                  <a:schemeClr val="bg1"/>
                </a:solidFill>
              </a:defRPr>
            </a:lvl2pPr>
            <a:lvl3pPr marL="914400" indent="0">
              <a:buNone/>
              <a:defRPr sz="1800" i="1">
                <a:solidFill>
                  <a:schemeClr val="bg1"/>
                </a:solidFill>
              </a:defRPr>
            </a:lvl3pPr>
            <a:lvl4pPr marL="1371600" indent="0">
              <a:buNone/>
              <a:defRPr sz="1800" i="1">
                <a:solidFill>
                  <a:schemeClr val="bg1"/>
                </a:solidFill>
              </a:defRPr>
            </a:lvl4pPr>
            <a:lvl5pPr marL="1828800" indent="0">
              <a:buNone/>
              <a:defRPr sz="1800" i="1">
                <a:solidFill>
                  <a:schemeClr val="bg1"/>
                </a:solidFill>
              </a:defRPr>
            </a:lvl5pPr>
          </a:lstStyle>
          <a:p>
            <a:pPr lvl="0"/>
            <a:r>
              <a:rPr lang="se-NO" noProof="0"/>
              <a:t>Coahkkal lasihan dihtii vuollebajilčállaga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756150" y="4020830"/>
            <a:ext cx="3504565" cy="1454784"/>
          </a:xfrm>
        </p:spPr>
        <p:txBody>
          <a:bodyPr lIns="0" anchor="b">
            <a:normAutofit/>
          </a:bodyPr>
          <a:lstStyle>
            <a:lvl1pPr marL="0" indent="0" algn="l">
              <a:buNone/>
              <a:defRPr sz="150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b-NO" noProof="0"/>
              <a:t>Forfatters Navn og Etternavn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 hasCustomPrompt="1"/>
          </p:nvPr>
        </p:nvSpPr>
        <p:spPr>
          <a:xfrm>
            <a:off x="756150" y="5487806"/>
            <a:ext cx="3504565" cy="355275"/>
          </a:xfrm>
        </p:spPr>
        <p:txBody>
          <a:bodyPr lIns="0" tIns="0">
            <a:noAutofit/>
          </a:bodyPr>
          <a:lstStyle>
            <a:lvl1pPr marL="0" indent="0">
              <a:buNone/>
              <a:defRPr sz="1200" i="0">
                <a:solidFill>
                  <a:schemeClr val="bg2"/>
                </a:solidFill>
                <a:latin typeface="+mn-lt"/>
                <a:cs typeface="Arial" panose="020B0604020202020204" pitchFamily="34" charset="0"/>
              </a:defRPr>
            </a:lvl1pPr>
            <a:lvl2pPr marL="457200" indent="0">
              <a:buNone/>
              <a:defRPr sz="1700" i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>
              <a:buNone/>
              <a:defRPr sz="1700" i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>
              <a:buNone/>
              <a:defRPr sz="1700" i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>
              <a:buNone/>
              <a:defRPr sz="1700" i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b-NO" noProof="0"/>
              <a:t>Eventuelle adresser</a:t>
            </a:r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2AF9D53E-71FA-AF5C-9761-31526049B7EF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50458" y="6250126"/>
            <a:ext cx="3807191" cy="4124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195464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apitteldeler smal lys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DB107ED3-352C-5346-FD35-D9C50138B210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-10096" y="-5679"/>
            <a:ext cx="12202096" cy="6863679"/>
          </a:xfrm>
          <a:custGeom>
            <a:avLst/>
            <a:gdLst>
              <a:gd name="connsiteX0" fmla="*/ 0 w 12202096"/>
              <a:gd name="connsiteY0" fmla="*/ 0 h 6863679"/>
              <a:gd name="connsiteX1" fmla="*/ 12202096 w 12202096"/>
              <a:gd name="connsiteY1" fmla="*/ 0 h 6863679"/>
              <a:gd name="connsiteX2" fmla="*/ 12202096 w 12202096"/>
              <a:gd name="connsiteY2" fmla="*/ 6863679 h 6863679"/>
              <a:gd name="connsiteX3" fmla="*/ 0 w 12202096"/>
              <a:gd name="connsiteY3" fmla="*/ 6863679 h 68636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202096" h="6863679">
                <a:moveTo>
                  <a:pt x="0" y="0"/>
                </a:moveTo>
                <a:lnTo>
                  <a:pt x="12202096" y="0"/>
                </a:lnTo>
                <a:lnTo>
                  <a:pt x="12202096" y="6863679"/>
                </a:lnTo>
                <a:lnTo>
                  <a:pt x="0" y="6863679"/>
                </a:lnTo>
                <a:close/>
              </a:path>
            </a:pathLst>
          </a:custGeom>
          <a:solidFill>
            <a:srgbClr val="FFFFFF"/>
          </a:solidFill>
          <a:ln w="31775" cap="flat">
            <a:noFill/>
            <a:prstDash val="solid"/>
            <a:miter/>
          </a:ln>
        </p:spPr>
        <p:txBody>
          <a:bodyPr rtlCol="0" anchor="ctr"/>
          <a:lstStyle/>
          <a:p>
            <a:endParaRPr lang="nb-NO">
              <a:solidFill>
                <a:schemeClr val="tx2"/>
              </a:solidFill>
            </a:endParaRPr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90AEFA4F-A2E0-2ACB-1E31-BCBCF43D8097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-10096" y="-5679"/>
            <a:ext cx="9163647" cy="6066411"/>
          </a:xfrm>
          <a:custGeom>
            <a:avLst/>
            <a:gdLst>
              <a:gd name="connsiteX0" fmla="*/ 9163647 w 9163647"/>
              <a:gd name="connsiteY0" fmla="*/ 1589 h 6066411"/>
              <a:gd name="connsiteX1" fmla="*/ 0 w 9163647"/>
              <a:gd name="connsiteY1" fmla="*/ 0 h 6066411"/>
              <a:gd name="connsiteX2" fmla="*/ 0 w 9163647"/>
              <a:gd name="connsiteY2" fmla="*/ 6066412 h 6066411"/>
              <a:gd name="connsiteX3" fmla="*/ 6997458 w 9163647"/>
              <a:gd name="connsiteY3" fmla="*/ 6066412 h 6066411"/>
              <a:gd name="connsiteX4" fmla="*/ 9163647 w 9163647"/>
              <a:gd name="connsiteY4" fmla="*/ 1589 h 60664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63647" h="6066411">
                <a:moveTo>
                  <a:pt x="9163647" y="1589"/>
                </a:moveTo>
                <a:lnTo>
                  <a:pt x="0" y="0"/>
                </a:lnTo>
                <a:lnTo>
                  <a:pt x="0" y="6066412"/>
                </a:lnTo>
                <a:lnTo>
                  <a:pt x="6997458" y="6066412"/>
                </a:lnTo>
                <a:lnTo>
                  <a:pt x="9163647" y="1589"/>
                </a:lnTo>
                <a:close/>
              </a:path>
            </a:pathLst>
          </a:custGeom>
          <a:solidFill>
            <a:schemeClr val="bg2"/>
          </a:solidFill>
          <a:ln w="31775" cap="flat">
            <a:noFill/>
            <a:prstDash val="solid"/>
            <a:miter/>
          </a:ln>
        </p:spPr>
        <p:txBody>
          <a:bodyPr rtlCol="0" anchor="ctr"/>
          <a:lstStyle/>
          <a:p>
            <a:endParaRPr lang="nb-NO">
              <a:solidFill>
                <a:schemeClr val="tx2"/>
              </a:solidFill>
            </a:endParaRP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49BAF007-D763-A633-A176-E413712A13C8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pic" sz="quarter" idx="15"/>
          </p:nvPr>
        </p:nvSpPr>
        <p:spPr>
          <a:xfrm>
            <a:off x="7024318" y="-5678"/>
            <a:ext cx="5167683" cy="6063579"/>
          </a:xfrm>
          <a:custGeom>
            <a:avLst/>
            <a:gdLst>
              <a:gd name="connsiteX0" fmla="*/ 2244264 w 5167683"/>
              <a:gd name="connsiteY0" fmla="*/ 0 h 6063579"/>
              <a:gd name="connsiteX1" fmla="*/ 5167683 w 5167683"/>
              <a:gd name="connsiteY1" fmla="*/ 0 h 6063579"/>
              <a:gd name="connsiteX2" fmla="*/ 5167683 w 5167683"/>
              <a:gd name="connsiteY2" fmla="*/ 6063579 h 6063579"/>
              <a:gd name="connsiteX3" fmla="*/ 0 w 5167683"/>
              <a:gd name="connsiteY3" fmla="*/ 6063579 h 60635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167683" h="6063579">
                <a:moveTo>
                  <a:pt x="2244264" y="0"/>
                </a:moveTo>
                <a:lnTo>
                  <a:pt x="5167683" y="0"/>
                </a:lnTo>
                <a:lnTo>
                  <a:pt x="5167683" y="6063579"/>
                </a:lnTo>
                <a:lnTo>
                  <a:pt x="0" y="6063579"/>
                </a:lnTo>
                <a:close/>
              </a:path>
            </a:pathLst>
          </a:custGeom>
          <a:solidFill>
            <a:schemeClr val="tx2"/>
          </a:solidFill>
        </p:spPr>
        <p:txBody>
          <a:bodyPr wrap="square">
            <a:noAutofit/>
          </a:bodyPr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nb-NO"/>
          </a:p>
        </p:txBody>
      </p:sp>
      <p:sp>
        <p:nvSpPr>
          <p:cNvPr id="4" name="Title 7">
            <a:extLst>
              <a:ext uri="{FF2B5EF4-FFF2-40B4-BE49-F238E27FC236}">
                <a16:creationId xmlns:a16="http://schemas.microsoft.com/office/drawing/2014/main" id="{5B198805-D90E-94C4-06C7-4918881244B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56150" y="1067586"/>
            <a:ext cx="6012000" cy="1811813"/>
          </a:xfrm>
        </p:spPr>
        <p:txBody>
          <a:bodyPr lIns="0" anchor="b">
            <a:normAutofit/>
          </a:bodyPr>
          <a:lstStyle>
            <a:lvl1pPr>
              <a:defRPr sz="4000" baseline="0">
                <a:solidFill>
                  <a:schemeClr val="tx2"/>
                </a:solidFill>
              </a:defRPr>
            </a:lvl1pPr>
          </a:lstStyle>
          <a:p>
            <a:r>
              <a:rPr lang="nb-NO" noProof="0"/>
              <a:t>Tittel kapittel</a:t>
            </a:r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A78A95C7-4F8E-87DB-3E08-19E49BDB3F5B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50458" y="6250126"/>
            <a:ext cx="3807191" cy="4124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0822400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apitteldeler smal mørk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F0E09B4C-B883-554D-BB1B-AECFB7FA1B43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-10096" y="-5679"/>
            <a:ext cx="12202096" cy="6863679"/>
          </a:xfrm>
          <a:custGeom>
            <a:avLst/>
            <a:gdLst>
              <a:gd name="connsiteX0" fmla="*/ 0 w 12202096"/>
              <a:gd name="connsiteY0" fmla="*/ 0 h 6863679"/>
              <a:gd name="connsiteX1" fmla="*/ 12202096 w 12202096"/>
              <a:gd name="connsiteY1" fmla="*/ 0 h 6863679"/>
              <a:gd name="connsiteX2" fmla="*/ 12202096 w 12202096"/>
              <a:gd name="connsiteY2" fmla="*/ 6863679 h 6863679"/>
              <a:gd name="connsiteX3" fmla="*/ 0 w 12202096"/>
              <a:gd name="connsiteY3" fmla="*/ 6863679 h 68636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202096" h="6863679">
                <a:moveTo>
                  <a:pt x="0" y="0"/>
                </a:moveTo>
                <a:lnTo>
                  <a:pt x="12202096" y="0"/>
                </a:lnTo>
                <a:lnTo>
                  <a:pt x="12202096" y="6863679"/>
                </a:lnTo>
                <a:lnTo>
                  <a:pt x="0" y="6863679"/>
                </a:lnTo>
                <a:close/>
              </a:path>
            </a:pathLst>
          </a:custGeom>
          <a:solidFill>
            <a:srgbClr val="FFFFFF"/>
          </a:solidFill>
          <a:ln w="31775" cap="flat">
            <a:noFill/>
            <a:prstDash val="solid"/>
            <a:miter/>
          </a:ln>
        </p:spPr>
        <p:txBody>
          <a:bodyPr rtlCol="0" anchor="ctr"/>
          <a:lstStyle/>
          <a:p>
            <a:endParaRPr lang="nb-NO">
              <a:solidFill>
                <a:schemeClr val="bg2"/>
              </a:solidFill>
            </a:endParaRPr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2893609C-2C00-B8FF-BECB-ED0CECFF4D1D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-10096" y="-5679"/>
            <a:ext cx="9163647" cy="6066411"/>
          </a:xfrm>
          <a:custGeom>
            <a:avLst/>
            <a:gdLst>
              <a:gd name="connsiteX0" fmla="*/ 9163647 w 9163647"/>
              <a:gd name="connsiteY0" fmla="*/ 1589 h 6066411"/>
              <a:gd name="connsiteX1" fmla="*/ 0 w 9163647"/>
              <a:gd name="connsiteY1" fmla="*/ 0 h 6066411"/>
              <a:gd name="connsiteX2" fmla="*/ 0 w 9163647"/>
              <a:gd name="connsiteY2" fmla="*/ 6066412 h 6066411"/>
              <a:gd name="connsiteX3" fmla="*/ 6997458 w 9163647"/>
              <a:gd name="connsiteY3" fmla="*/ 6066412 h 6066411"/>
              <a:gd name="connsiteX4" fmla="*/ 9163647 w 9163647"/>
              <a:gd name="connsiteY4" fmla="*/ 1589 h 60664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63647" h="6066411">
                <a:moveTo>
                  <a:pt x="9163647" y="1589"/>
                </a:moveTo>
                <a:lnTo>
                  <a:pt x="0" y="0"/>
                </a:lnTo>
                <a:lnTo>
                  <a:pt x="0" y="6066412"/>
                </a:lnTo>
                <a:lnTo>
                  <a:pt x="6997458" y="6066412"/>
                </a:lnTo>
                <a:lnTo>
                  <a:pt x="9163647" y="1589"/>
                </a:lnTo>
                <a:close/>
              </a:path>
            </a:pathLst>
          </a:custGeom>
          <a:solidFill>
            <a:schemeClr val="tx2"/>
          </a:solidFill>
          <a:ln w="31775" cap="flat">
            <a:noFill/>
            <a:prstDash val="solid"/>
            <a:miter/>
          </a:ln>
        </p:spPr>
        <p:txBody>
          <a:bodyPr rtlCol="0" anchor="ctr"/>
          <a:lstStyle/>
          <a:p>
            <a:endParaRPr lang="nb-NO">
              <a:solidFill>
                <a:schemeClr val="bg2"/>
              </a:solidFill>
            </a:endParaRPr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87585012-B228-F339-8888-C05840FE495B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pic" sz="quarter" idx="15"/>
          </p:nvPr>
        </p:nvSpPr>
        <p:spPr>
          <a:xfrm>
            <a:off x="7024318" y="-5678"/>
            <a:ext cx="5167683" cy="6063579"/>
          </a:xfrm>
          <a:custGeom>
            <a:avLst/>
            <a:gdLst>
              <a:gd name="connsiteX0" fmla="*/ 2244264 w 5167683"/>
              <a:gd name="connsiteY0" fmla="*/ 0 h 6063579"/>
              <a:gd name="connsiteX1" fmla="*/ 5167683 w 5167683"/>
              <a:gd name="connsiteY1" fmla="*/ 0 h 6063579"/>
              <a:gd name="connsiteX2" fmla="*/ 5167683 w 5167683"/>
              <a:gd name="connsiteY2" fmla="*/ 6063579 h 6063579"/>
              <a:gd name="connsiteX3" fmla="*/ 0 w 5167683"/>
              <a:gd name="connsiteY3" fmla="*/ 6063579 h 60635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167683" h="6063579">
                <a:moveTo>
                  <a:pt x="2244264" y="0"/>
                </a:moveTo>
                <a:lnTo>
                  <a:pt x="5167683" y="0"/>
                </a:lnTo>
                <a:lnTo>
                  <a:pt x="5167683" y="6063579"/>
                </a:lnTo>
                <a:lnTo>
                  <a:pt x="0" y="6063579"/>
                </a:lnTo>
                <a:close/>
              </a:path>
            </a:pathLst>
          </a:custGeom>
          <a:solidFill>
            <a:schemeClr val="bg2"/>
          </a:solidFill>
        </p:spPr>
        <p:txBody>
          <a:bodyPr wrap="square">
            <a:noAutofit/>
          </a:bodyPr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nb-NO"/>
          </a:p>
        </p:txBody>
      </p: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756150" y="1067586"/>
            <a:ext cx="6012000" cy="1811813"/>
          </a:xfrm>
        </p:spPr>
        <p:txBody>
          <a:bodyPr lIns="0" anchor="b">
            <a:normAutofit/>
          </a:bodyPr>
          <a:lstStyle>
            <a:lvl1pPr>
              <a:defRPr sz="4000" baseline="0">
                <a:solidFill>
                  <a:schemeClr val="bg2"/>
                </a:solidFill>
              </a:defRPr>
            </a:lvl1pPr>
          </a:lstStyle>
          <a:p>
            <a:r>
              <a:rPr lang="nb-NO" noProof="0"/>
              <a:t>Tittel kapittel</a:t>
            </a:r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1AA1D602-17CD-9098-B0A9-1B1358079416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50458" y="6250126"/>
            <a:ext cx="3807191" cy="4124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4890939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apitteldeler bred lys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EBC8B5E8-F5E7-3FE4-BC8F-43FB815D3C98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rgbClr val="FFFFFF"/>
          </a:solidFill>
          <a:ln w="31750" cap="flat">
            <a:noFill/>
            <a:prstDash val="solid"/>
            <a:miter/>
          </a:ln>
        </p:spPr>
        <p:txBody>
          <a:bodyPr rtlCol="0" anchor="ctr"/>
          <a:lstStyle/>
          <a:p>
            <a:endParaRPr lang="nb-NO">
              <a:solidFill>
                <a:schemeClr val="tx2"/>
              </a:solidFill>
            </a:endParaRPr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89C00D88-4039-AE7A-296B-F83EDA983218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0" y="0"/>
            <a:ext cx="6482397" cy="6061392"/>
          </a:xfrm>
          <a:custGeom>
            <a:avLst/>
            <a:gdLst>
              <a:gd name="connsiteX0" fmla="*/ 6482398 w 6482397"/>
              <a:gd name="connsiteY0" fmla="*/ 1588 h 6061392"/>
              <a:gd name="connsiteX1" fmla="*/ 0 w 6482397"/>
              <a:gd name="connsiteY1" fmla="*/ 0 h 6061392"/>
              <a:gd name="connsiteX2" fmla="*/ 0 w 6482397"/>
              <a:gd name="connsiteY2" fmla="*/ 6061393 h 6061392"/>
              <a:gd name="connsiteX3" fmla="*/ 4318000 w 6482397"/>
              <a:gd name="connsiteY3" fmla="*/ 6061393 h 6061392"/>
              <a:gd name="connsiteX4" fmla="*/ 6482398 w 6482397"/>
              <a:gd name="connsiteY4" fmla="*/ 1588 h 60613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482397" h="6061392">
                <a:moveTo>
                  <a:pt x="6482398" y="1588"/>
                </a:moveTo>
                <a:lnTo>
                  <a:pt x="0" y="0"/>
                </a:lnTo>
                <a:lnTo>
                  <a:pt x="0" y="6061393"/>
                </a:lnTo>
                <a:lnTo>
                  <a:pt x="4318000" y="6061393"/>
                </a:lnTo>
                <a:lnTo>
                  <a:pt x="6482398" y="1588"/>
                </a:lnTo>
                <a:close/>
              </a:path>
            </a:pathLst>
          </a:custGeom>
          <a:solidFill>
            <a:schemeClr val="bg2"/>
          </a:solidFill>
          <a:ln w="31750" cap="flat">
            <a:noFill/>
            <a:prstDash val="solid"/>
            <a:miter/>
          </a:ln>
        </p:spPr>
        <p:txBody>
          <a:bodyPr rtlCol="0" anchor="ctr"/>
          <a:lstStyle/>
          <a:p>
            <a:endParaRPr lang="nb-NO">
              <a:solidFill>
                <a:schemeClr val="tx2"/>
              </a:solidFill>
            </a:endParaRP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0A72B5CB-AAB2-B019-9A78-72D199E85346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pic" sz="quarter" idx="14"/>
          </p:nvPr>
        </p:nvSpPr>
        <p:spPr>
          <a:xfrm>
            <a:off x="4356101" y="0"/>
            <a:ext cx="7835899" cy="6061075"/>
          </a:xfrm>
          <a:custGeom>
            <a:avLst/>
            <a:gdLst>
              <a:gd name="connsiteX0" fmla="*/ 2241231 w 7835899"/>
              <a:gd name="connsiteY0" fmla="*/ 0 h 6061075"/>
              <a:gd name="connsiteX1" fmla="*/ 7835899 w 7835899"/>
              <a:gd name="connsiteY1" fmla="*/ 0 h 6061075"/>
              <a:gd name="connsiteX2" fmla="*/ 7835899 w 7835899"/>
              <a:gd name="connsiteY2" fmla="*/ 6061075 h 6061075"/>
              <a:gd name="connsiteX3" fmla="*/ 0 w 7835899"/>
              <a:gd name="connsiteY3" fmla="*/ 6061075 h 6061075"/>
              <a:gd name="connsiteX4" fmla="*/ 0 w 7835899"/>
              <a:gd name="connsiteY4" fmla="*/ 6056243 h 60610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835899" h="6061075">
                <a:moveTo>
                  <a:pt x="2241231" y="0"/>
                </a:moveTo>
                <a:lnTo>
                  <a:pt x="7835899" y="0"/>
                </a:lnTo>
                <a:lnTo>
                  <a:pt x="7835899" y="6061075"/>
                </a:lnTo>
                <a:lnTo>
                  <a:pt x="0" y="6061075"/>
                </a:lnTo>
                <a:lnTo>
                  <a:pt x="0" y="6056243"/>
                </a:lnTo>
                <a:close/>
              </a:path>
            </a:pathLst>
          </a:custGeom>
          <a:solidFill>
            <a:schemeClr val="tx2"/>
          </a:solidFill>
        </p:spPr>
        <p:txBody>
          <a:bodyPr wrap="square">
            <a:noAutofit/>
          </a:bodyPr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nb-NO"/>
          </a:p>
        </p:txBody>
      </p: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756150" y="1067586"/>
            <a:ext cx="4308718" cy="1811813"/>
          </a:xfrm>
        </p:spPr>
        <p:txBody>
          <a:bodyPr lIns="0" anchor="b">
            <a:normAutofit/>
          </a:bodyPr>
          <a:lstStyle>
            <a:lvl1pPr>
              <a:defRPr sz="4000" baseline="0">
                <a:solidFill>
                  <a:schemeClr val="tx2"/>
                </a:solidFill>
              </a:defRPr>
            </a:lvl1pPr>
          </a:lstStyle>
          <a:p>
            <a:r>
              <a:rPr lang="nb-NO" noProof="0"/>
              <a:t>Tittel kapittel</a:t>
            </a:r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BEC05969-A39B-A75D-747D-E6F74380A331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50458" y="6250126"/>
            <a:ext cx="3807191" cy="4124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4409870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apitteldeler bred mørk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: Shape 5">
            <a:extLst>
              <a:ext uri="{FF2B5EF4-FFF2-40B4-BE49-F238E27FC236}">
                <a16:creationId xmlns:a16="http://schemas.microsoft.com/office/drawing/2014/main" id="{0D714E1D-E3BA-6877-B35A-5F8DC56D463F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rgbClr val="FFFFFF"/>
          </a:solidFill>
          <a:ln w="31750" cap="flat">
            <a:noFill/>
            <a:prstDash val="solid"/>
            <a:miter/>
          </a:ln>
        </p:spPr>
        <p:txBody>
          <a:bodyPr rtlCol="0" anchor="ctr"/>
          <a:lstStyle/>
          <a:p>
            <a:endParaRPr lang="nb-NO">
              <a:solidFill>
                <a:schemeClr val="bg2"/>
              </a:solidFill>
            </a:endParaRPr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3326AA04-EC08-2FDE-D768-0DAECB2A2572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0" y="0"/>
            <a:ext cx="6482397" cy="6061392"/>
          </a:xfrm>
          <a:custGeom>
            <a:avLst/>
            <a:gdLst>
              <a:gd name="connsiteX0" fmla="*/ 6482398 w 6482397"/>
              <a:gd name="connsiteY0" fmla="*/ 1588 h 6061392"/>
              <a:gd name="connsiteX1" fmla="*/ 0 w 6482397"/>
              <a:gd name="connsiteY1" fmla="*/ 0 h 6061392"/>
              <a:gd name="connsiteX2" fmla="*/ 0 w 6482397"/>
              <a:gd name="connsiteY2" fmla="*/ 6061393 h 6061392"/>
              <a:gd name="connsiteX3" fmla="*/ 4318000 w 6482397"/>
              <a:gd name="connsiteY3" fmla="*/ 6061393 h 6061392"/>
              <a:gd name="connsiteX4" fmla="*/ 6482398 w 6482397"/>
              <a:gd name="connsiteY4" fmla="*/ 1588 h 60613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482397" h="6061392">
                <a:moveTo>
                  <a:pt x="6482398" y="1588"/>
                </a:moveTo>
                <a:lnTo>
                  <a:pt x="0" y="0"/>
                </a:lnTo>
                <a:lnTo>
                  <a:pt x="0" y="6061393"/>
                </a:lnTo>
                <a:lnTo>
                  <a:pt x="4318000" y="6061393"/>
                </a:lnTo>
                <a:lnTo>
                  <a:pt x="6482398" y="1588"/>
                </a:lnTo>
                <a:close/>
              </a:path>
            </a:pathLst>
          </a:custGeom>
          <a:solidFill>
            <a:schemeClr val="tx2"/>
          </a:solidFill>
          <a:ln w="31750" cap="flat">
            <a:noFill/>
            <a:prstDash val="solid"/>
            <a:miter/>
          </a:ln>
        </p:spPr>
        <p:txBody>
          <a:bodyPr rtlCol="0" anchor="ctr"/>
          <a:lstStyle/>
          <a:p>
            <a:endParaRPr lang="nb-NO">
              <a:solidFill>
                <a:schemeClr val="bg2"/>
              </a:solidFill>
            </a:endParaRP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A8A604D-2AB8-45DA-0D8C-712A4C1FFE34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pic" sz="quarter" idx="14"/>
          </p:nvPr>
        </p:nvSpPr>
        <p:spPr>
          <a:xfrm>
            <a:off x="4356101" y="0"/>
            <a:ext cx="7835899" cy="6061075"/>
          </a:xfrm>
          <a:custGeom>
            <a:avLst/>
            <a:gdLst>
              <a:gd name="connsiteX0" fmla="*/ 2241231 w 7835899"/>
              <a:gd name="connsiteY0" fmla="*/ 0 h 6061075"/>
              <a:gd name="connsiteX1" fmla="*/ 7835899 w 7835899"/>
              <a:gd name="connsiteY1" fmla="*/ 0 h 6061075"/>
              <a:gd name="connsiteX2" fmla="*/ 7835899 w 7835899"/>
              <a:gd name="connsiteY2" fmla="*/ 6061075 h 6061075"/>
              <a:gd name="connsiteX3" fmla="*/ 0 w 7835899"/>
              <a:gd name="connsiteY3" fmla="*/ 6061075 h 6061075"/>
              <a:gd name="connsiteX4" fmla="*/ 0 w 7835899"/>
              <a:gd name="connsiteY4" fmla="*/ 6056243 h 60610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835899" h="6061075">
                <a:moveTo>
                  <a:pt x="2241231" y="0"/>
                </a:moveTo>
                <a:lnTo>
                  <a:pt x="7835899" y="0"/>
                </a:lnTo>
                <a:lnTo>
                  <a:pt x="7835899" y="6061075"/>
                </a:lnTo>
                <a:lnTo>
                  <a:pt x="0" y="6061075"/>
                </a:lnTo>
                <a:lnTo>
                  <a:pt x="0" y="6056243"/>
                </a:lnTo>
                <a:close/>
              </a:path>
            </a:pathLst>
          </a:custGeom>
          <a:solidFill>
            <a:schemeClr val="bg2"/>
          </a:solidFill>
        </p:spPr>
        <p:txBody>
          <a:bodyPr wrap="square">
            <a:noAutofit/>
          </a:bodyPr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nb-NO"/>
          </a:p>
        </p:txBody>
      </p: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756150" y="1067586"/>
            <a:ext cx="4308718" cy="1811813"/>
          </a:xfrm>
        </p:spPr>
        <p:txBody>
          <a:bodyPr lIns="0" anchor="b">
            <a:normAutofit/>
          </a:bodyPr>
          <a:lstStyle>
            <a:lvl1pPr>
              <a:defRPr sz="4000" baseline="0">
                <a:solidFill>
                  <a:schemeClr val="bg2"/>
                </a:solidFill>
              </a:defRPr>
            </a:lvl1pPr>
          </a:lstStyle>
          <a:p>
            <a:r>
              <a:rPr lang="nb-NO" noProof="0"/>
              <a:t>Tittel kapittel</a:t>
            </a:r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40D095DD-7A69-18A1-F42B-088E93A3CE46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50458" y="6250126"/>
            <a:ext cx="3807191" cy="4124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4680302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e med tekst hvit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EEE1E3-842A-1503-4AC5-D89CBE62C09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989763" y="638734"/>
            <a:ext cx="4406798" cy="2129865"/>
          </a:xfrm>
        </p:spPr>
        <p:txBody>
          <a:bodyPr anchor="b">
            <a:noAutofit/>
          </a:bodyPr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lang="se-NO" noProof="0"/>
              <a:t>Coahkkal lasihan dihtii bajilčállaga</a:t>
            </a:r>
            <a:endParaRPr lang="nb-NO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231232C-F4CC-B82E-D289-44D2E4E767A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20676" y="320690"/>
            <a:ext cx="6264274" cy="5434651"/>
          </a:xfrm>
        </p:spPr>
        <p:txBody>
          <a:bodyPr/>
          <a:lstStyle>
            <a:lvl1pPr marL="0" indent="0">
              <a:buNone/>
              <a:defRPr sz="3200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b-NO"/>
          </a:p>
        </p:txBody>
      </p:sp>
      <p:sp>
        <p:nvSpPr>
          <p:cNvPr id="7" name="Text Placeholder 3">
            <a:extLst>
              <a:ext uri="{FF2B5EF4-FFF2-40B4-BE49-F238E27FC236}">
                <a16:creationId xmlns:a16="http://schemas.microsoft.com/office/drawing/2014/main" id="{36E222A9-D8F5-F660-D3D6-432088F9ACD0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6989763" y="2768600"/>
            <a:ext cx="4406798" cy="2986741"/>
          </a:xfrm>
        </p:spPr>
        <p:txBody>
          <a:bodyPr/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err="1"/>
              <a:t>Klikk</a:t>
            </a:r>
            <a:r>
              <a:rPr lang="en-US"/>
              <a:t> for å </a:t>
            </a:r>
            <a:r>
              <a:rPr lang="en-US" err="1"/>
              <a:t>legge</a:t>
            </a:r>
            <a:r>
              <a:rPr lang="en-US"/>
              <a:t> </a:t>
            </a:r>
            <a:r>
              <a:rPr lang="en-US" err="1"/>
              <a:t>til</a:t>
            </a:r>
            <a:r>
              <a:rPr lang="en-US"/>
              <a:t> </a:t>
            </a:r>
            <a:r>
              <a:rPr lang="en-US" err="1"/>
              <a:t>tekst</a:t>
            </a:r>
            <a:endParaRPr lang="en-US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46CC46E3-D5F8-AA9B-87DC-5680039BFBBC}"/>
              </a:ext>
            </a:extLst>
          </p:cNvPr>
          <p:cNvCxnSpPr>
            <a:cxnSpLocks noGrp="1" noRot="1" noMove="1" noResize="1" noEditPoints="1" noAdjustHandles="1" noChangeArrowheads="1" noChangeShapeType="1"/>
          </p:cNvCxnSpPr>
          <p:nvPr userDrawn="1"/>
        </p:nvCxnSpPr>
        <p:spPr>
          <a:xfrm>
            <a:off x="0" y="6062663"/>
            <a:ext cx="12192000" cy="0"/>
          </a:xfrm>
          <a:prstGeom prst="line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Graphic 3">
            <a:extLst>
              <a:ext uri="{FF2B5EF4-FFF2-40B4-BE49-F238E27FC236}">
                <a16:creationId xmlns:a16="http://schemas.microsoft.com/office/drawing/2014/main" id="{D37EA437-A84F-B4FF-2A0C-4B7510905591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33375" y="6280015"/>
            <a:ext cx="3320415" cy="3597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6862714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tel og innhold hvit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5EAFB865-9924-A771-68DF-D0E61129050D}"/>
              </a:ext>
            </a:extLst>
          </p:cNvPr>
          <p:cNvSpPr>
            <a:spLocks noGrp="1"/>
          </p:cNvSpPr>
          <p:nvPr>
            <p:ph idx="10" hasCustomPrompt="1"/>
          </p:nvPr>
        </p:nvSpPr>
        <p:spPr>
          <a:xfrm>
            <a:off x="838199" y="1825625"/>
            <a:ext cx="10558361" cy="3788522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nb-NO" noProof="0"/>
              <a:t>Klikk for å legge til tekst</a:t>
            </a:r>
          </a:p>
          <a:p>
            <a:pPr lvl="1"/>
            <a:r>
              <a:rPr lang="nb-NO" noProof="0"/>
              <a:t>Andre nivå</a:t>
            </a:r>
          </a:p>
          <a:p>
            <a:pPr lvl="2"/>
            <a:r>
              <a:rPr lang="nb-NO" noProof="0"/>
              <a:t>Tredje nivå</a:t>
            </a:r>
          </a:p>
          <a:p>
            <a:pPr lvl="3"/>
            <a:r>
              <a:rPr lang="nb-NO" noProof="0"/>
              <a:t>Fjerde nivå</a:t>
            </a:r>
          </a:p>
          <a:p>
            <a:pPr lvl="4"/>
            <a:r>
              <a:rPr lang="nb-NO" noProof="0"/>
              <a:t>Femte nivå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C141C163-0284-AB6F-528A-1CB5AE0FD3FA}"/>
              </a:ext>
            </a:extLst>
          </p:cNvPr>
          <p:cNvCxnSpPr>
            <a:cxnSpLocks noGrp="1" noRot="1" noMove="1" noResize="1" noEditPoints="1" noAdjustHandles="1" noChangeArrowheads="1" noChangeShapeType="1"/>
          </p:cNvCxnSpPr>
          <p:nvPr userDrawn="1"/>
        </p:nvCxnSpPr>
        <p:spPr>
          <a:xfrm>
            <a:off x="0" y="6062663"/>
            <a:ext cx="12192000" cy="0"/>
          </a:xfrm>
          <a:prstGeom prst="line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itle 1">
            <a:extLst>
              <a:ext uri="{FF2B5EF4-FFF2-40B4-BE49-F238E27FC236}">
                <a16:creationId xmlns:a16="http://schemas.microsoft.com/office/drawing/2014/main" id="{9EFE42E7-BBDD-12AA-1011-AF1EE6902D1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199" y="681037"/>
            <a:ext cx="10558361" cy="100965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se-NO" noProof="0"/>
              <a:t>Coahkkal lasihan dihtii bajilčállaga</a:t>
            </a:r>
            <a:endParaRPr lang="nb-NO"/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64D36CD7-1E33-CE58-D304-E2A20EBCC667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33375" y="6280015"/>
            <a:ext cx="3320415" cy="3597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5284574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o innholdsdeler hvit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06983466-4C41-883B-5FA3-802CBE39BEA6}"/>
              </a:ext>
            </a:extLst>
          </p:cNvPr>
          <p:cNvCxnSpPr>
            <a:cxnSpLocks noGrp="1" noRot="1" noMove="1" noResize="1" noEditPoints="1" noAdjustHandles="1" noChangeArrowheads="1" noChangeShapeType="1"/>
          </p:cNvCxnSpPr>
          <p:nvPr userDrawn="1"/>
        </p:nvCxnSpPr>
        <p:spPr>
          <a:xfrm>
            <a:off x="0" y="6062663"/>
            <a:ext cx="12192000" cy="0"/>
          </a:xfrm>
          <a:prstGeom prst="line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itle 1">
            <a:extLst>
              <a:ext uri="{FF2B5EF4-FFF2-40B4-BE49-F238E27FC236}">
                <a16:creationId xmlns:a16="http://schemas.microsoft.com/office/drawing/2014/main" id="{DC295A32-431A-2A5E-3DFC-94D4FD5D95F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45578" y="681037"/>
            <a:ext cx="10506252" cy="100965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se-NO" noProof="0"/>
              <a:t>Coahkkal lasihan dihtii bajilčállaga</a:t>
            </a:r>
            <a:endParaRPr lang="nb-NO"/>
          </a:p>
        </p:txBody>
      </p:sp>
      <p:sp>
        <p:nvSpPr>
          <p:cNvPr id="16" name="Content Placeholder 2">
            <a:extLst>
              <a:ext uri="{FF2B5EF4-FFF2-40B4-BE49-F238E27FC236}">
                <a16:creationId xmlns:a16="http://schemas.microsoft.com/office/drawing/2014/main" id="{B1F07188-E7CE-7549-D74E-4CB95094A327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840170" y="1825625"/>
            <a:ext cx="5182334" cy="3788522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nb-NO" noProof="0"/>
              <a:t>Klikk for å legge til tekst</a:t>
            </a:r>
          </a:p>
          <a:p>
            <a:pPr lvl="1"/>
            <a:r>
              <a:rPr lang="nb-NO" noProof="0"/>
              <a:t>Andre nivå</a:t>
            </a:r>
          </a:p>
          <a:p>
            <a:pPr lvl="2"/>
            <a:r>
              <a:rPr lang="nb-NO" noProof="0"/>
              <a:t>Tredje nivå</a:t>
            </a:r>
          </a:p>
          <a:p>
            <a:pPr lvl="3"/>
            <a:r>
              <a:rPr lang="nb-NO" noProof="0"/>
              <a:t>Fjerde nivå</a:t>
            </a:r>
          </a:p>
          <a:p>
            <a:pPr lvl="4"/>
            <a:r>
              <a:rPr lang="nb-NO" noProof="0"/>
              <a:t>Femte nivå</a:t>
            </a:r>
          </a:p>
        </p:txBody>
      </p:sp>
      <p:sp>
        <p:nvSpPr>
          <p:cNvPr id="17" name="Content Placeholder 3">
            <a:extLst>
              <a:ext uri="{FF2B5EF4-FFF2-40B4-BE49-F238E27FC236}">
                <a16:creationId xmlns:a16="http://schemas.microsoft.com/office/drawing/2014/main" id="{ABF3D852-62A7-384B-77CB-D78C623D755E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6174904" y="1825625"/>
            <a:ext cx="5176926" cy="3788522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nb-NO" noProof="0"/>
              <a:t>Klikk for å legge til tekst</a:t>
            </a:r>
          </a:p>
          <a:p>
            <a:pPr lvl="1"/>
            <a:r>
              <a:rPr lang="nb-NO" noProof="0"/>
              <a:t>Andre nivå</a:t>
            </a:r>
          </a:p>
          <a:p>
            <a:pPr lvl="2"/>
            <a:r>
              <a:rPr lang="nb-NO" noProof="0"/>
              <a:t>Tredje nivå</a:t>
            </a:r>
          </a:p>
          <a:p>
            <a:pPr lvl="3"/>
            <a:r>
              <a:rPr lang="nb-NO" noProof="0"/>
              <a:t>Fjerde nivå</a:t>
            </a:r>
          </a:p>
          <a:p>
            <a:pPr lvl="4"/>
            <a:r>
              <a:rPr lang="nb-NO" noProof="0"/>
              <a:t>Femte nivå</a:t>
            </a:r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E6643DDA-3C28-93E0-37EA-E1D847AD3536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33375" y="6280015"/>
            <a:ext cx="3320415" cy="3597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3377890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re tittel hvit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C7823EFE-0D22-7EEE-3FED-A6F1797AB1C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199" y="681037"/>
            <a:ext cx="10558361" cy="100965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se-NO" noProof="0"/>
              <a:t>Coahkkal lasihan dihtii bajilčállaga</a:t>
            </a:r>
            <a:endParaRPr lang="nb-NO"/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B97C54C3-DAEC-49EC-228F-F7A1BE406B3C}"/>
              </a:ext>
            </a:extLst>
          </p:cNvPr>
          <p:cNvCxnSpPr>
            <a:cxnSpLocks noGrp="1" noRot="1" noMove="1" noResize="1" noEditPoints="1" noAdjustHandles="1" noChangeArrowheads="1" noChangeShapeType="1"/>
          </p:cNvCxnSpPr>
          <p:nvPr userDrawn="1"/>
        </p:nvCxnSpPr>
        <p:spPr>
          <a:xfrm>
            <a:off x="0" y="6062663"/>
            <a:ext cx="12192000" cy="0"/>
          </a:xfrm>
          <a:prstGeom prst="line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Graphic 1">
            <a:extLst>
              <a:ext uri="{FF2B5EF4-FFF2-40B4-BE49-F238E27FC236}">
                <a16:creationId xmlns:a16="http://schemas.microsoft.com/office/drawing/2014/main" id="{A84B209C-BA6B-E8FC-6B89-8B0A8BB67F80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33375" y="6280015"/>
            <a:ext cx="3320415" cy="3597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073157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 hvit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2BC99E2B-AD6D-B487-32FB-AA9C15185FB0}"/>
              </a:ext>
            </a:extLst>
          </p:cNvPr>
          <p:cNvCxnSpPr>
            <a:cxnSpLocks noGrp="1" noRot="1" noMove="1" noResize="1" noEditPoints="1" noAdjustHandles="1" noChangeArrowheads="1" noChangeShapeType="1"/>
          </p:cNvCxnSpPr>
          <p:nvPr userDrawn="1"/>
        </p:nvCxnSpPr>
        <p:spPr>
          <a:xfrm>
            <a:off x="0" y="6062663"/>
            <a:ext cx="12192000" cy="0"/>
          </a:xfrm>
          <a:prstGeom prst="line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Graphic 1">
            <a:extLst>
              <a:ext uri="{FF2B5EF4-FFF2-40B4-BE49-F238E27FC236}">
                <a16:creationId xmlns:a16="http://schemas.microsoft.com/office/drawing/2014/main" id="{CA0A387E-0585-9433-C4CB-C34A7F1670BE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33375" y="6280015"/>
            <a:ext cx="3320415" cy="3597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4879729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e med tekst lys blå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C2A131B3-0DAD-575F-DA1D-FF0051084FDE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314325" y="315913"/>
            <a:ext cx="11561763" cy="5745161"/>
          </a:xfrm>
          <a:prstGeom prst="rect">
            <a:avLst/>
          </a:prstGeom>
          <a:solidFill>
            <a:schemeClr val="accent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nb-NO">
              <a:solidFill>
                <a:schemeClr val="tx2"/>
              </a:solidFill>
            </a:endParaRPr>
          </a:p>
        </p:txBody>
      </p:sp>
      <p:sp>
        <p:nvSpPr>
          <p:cNvPr id="7" name="Picture Placeholder 2">
            <a:extLst>
              <a:ext uri="{FF2B5EF4-FFF2-40B4-BE49-F238E27FC236}">
                <a16:creationId xmlns:a16="http://schemas.microsoft.com/office/drawing/2014/main" id="{57A6896B-EB2D-B5F9-85AF-0E3C210BB0FB}"/>
              </a:ext>
            </a:extLst>
          </p:cNvPr>
          <p:cNvSpPr>
            <a:spLocks noGrp="1"/>
          </p:cNvSpPr>
          <p:nvPr>
            <p:ph type="pic" idx="10"/>
          </p:nvPr>
        </p:nvSpPr>
        <p:spPr>
          <a:xfrm>
            <a:off x="314325" y="315913"/>
            <a:ext cx="6270625" cy="5745161"/>
          </a:xfrm>
        </p:spPr>
        <p:txBody>
          <a:bodyPr/>
          <a:lstStyle>
            <a:lvl1pPr marL="0" indent="0">
              <a:buNone/>
              <a:defRPr sz="3200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b-NO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DF7A0BE4-4CD3-EFEF-64B1-6636B5BB162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989763" y="638734"/>
            <a:ext cx="4362067" cy="2129865"/>
          </a:xfrm>
        </p:spPr>
        <p:txBody>
          <a:bodyPr anchor="b">
            <a:noAutofit/>
          </a:bodyPr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lang="se-NO" noProof="0"/>
              <a:t>Coahkkal lasihan dihtii bajilčállaga</a:t>
            </a:r>
            <a:endParaRPr lang="nb-NO"/>
          </a:p>
        </p:txBody>
      </p:sp>
      <p:sp>
        <p:nvSpPr>
          <p:cNvPr id="6" name="Text Placeholder 3">
            <a:extLst>
              <a:ext uri="{FF2B5EF4-FFF2-40B4-BE49-F238E27FC236}">
                <a16:creationId xmlns:a16="http://schemas.microsoft.com/office/drawing/2014/main" id="{A8203CD5-4D7F-9560-25F0-AA343D4C14A0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6989763" y="2768600"/>
            <a:ext cx="4362067" cy="2986741"/>
          </a:xfrm>
        </p:spPr>
        <p:txBody>
          <a:bodyPr/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err="1"/>
              <a:t>Klikk</a:t>
            </a:r>
            <a:r>
              <a:rPr lang="en-US"/>
              <a:t> for å </a:t>
            </a:r>
            <a:r>
              <a:rPr lang="en-US" err="1"/>
              <a:t>legge</a:t>
            </a:r>
            <a:r>
              <a:rPr lang="en-US"/>
              <a:t> </a:t>
            </a:r>
            <a:r>
              <a:rPr lang="en-US" err="1"/>
              <a:t>til</a:t>
            </a:r>
            <a:r>
              <a:rPr lang="en-US"/>
              <a:t> </a:t>
            </a:r>
            <a:r>
              <a:rPr lang="en-US" err="1"/>
              <a:t>tekst</a:t>
            </a:r>
            <a:endParaRPr lang="en-US"/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284CD489-3528-1127-7B24-327FDC374D02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33375" y="6280015"/>
            <a:ext cx="3320415" cy="3597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27540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apitteldeler smal lys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DB107ED3-352C-5346-FD35-D9C50138B210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-10096" y="-5679"/>
            <a:ext cx="12202096" cy="6863679"/>
          </a:xfrm>
          <a:custGeom>
            <a:avLst/>
            <a:gdLst>
              <a:gd name="connsiteX0" fmla="*/ 0 w 12202096"/>
              <a:gd name="connsiteY0" fmla="*/ 0 h 6863679"/>
              <a:gd name="connsiteX1" fmla="*/ 12202096 w 12202096"/>
              <a:gd name="connsiteY1" fmla="*/ 0 h 6863679"/>
              <a:gd name="connsiteX2" fmla="*/ 12202096 w 12202096"/>
              <a:gd name="connsiteY2" fmla="*/ 6863679 h 6863679"/>
              <a:gd name="connsiteX3" fmla="*/ 0 w 12202096"/>
              <a:gd name="connsiteY3" fmla="*/ 6863679 h 68636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202096" h="6863679">
                <a:moveTo>
                  <a:pt x="0" y="0"/>
                </a:moveTo>
                <a:lnTo>
                  <a:pt x="12202096" y="0"/>
                </a:lnTo>
                <a:lnTo>
                  <a:pt x="12202096" y="6863679"/>
                </a:lnTo>
                <a:lnTo>
                  <a:pt x="0" y="6863679"/>
                </a:lnTo>
                <a:close/>
              </a:path>
            </a:pathLst>
          </a:custGeom>
          <a:solidFill>
            <a:srgbClr val="FFFFFF"/>
          </a:solidFill>
          <a:ln w="31775" cap="flat">
            <a:noFill/>
            <a:prstDash val="solid"/>
            <a:miter/>
          </a:ln>
        </p:spPr>
        <p:txBody>
          <a:bodyPr rtlCol="0" anchor="ctr"/>
          <a:lstStyle/>
          <a:p>
            <a:endParaRPr lang="nb-NO">
              <a:solidFill>
                <a:schemeClr val="tx2"/>
              </a:solidFill>
            </a:endParaRPr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90AEFA4F-A2E0-2ACB-1E31-BCBCF43D8097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-10096" y="-5679"/>
            <a:ext cx="9163647" cy="6066411"/>
          </a:xfrm>
          <a:custGeom>
            <a:avLst/>
            <a:gdLst>
              <a:gd name="connsiteX0" fmla="*/ 9163647 w 9163647"/>
              <a:gd name="connsiteY0" fmla="*/ 1589 h 6066411"/>
              <a:gd name="connsiteX1" fmla="*/ 0 w 9163647"/>
              <a:gd name="connsiteY1" fmla="*/ 0 h 6066411"/>
              <a:gd name="connsiteX2" fmla="*/ 0 w 9163647"/>
              <a:gd name="connsiteY2" fmla="*/ 6066412 h 6066411"/>
              <a:gd name="connsiteX3" fmla="*/ 6997458 w 9163647"/>
              <a:gd name="connsiteY3" fmla="*/ 6066412 h 6066411"/>
              <a:gd name="connsiteX4" fmla="*/ 9163647 w 9163647"/>
              <a:gd name="connsiteY4" fmla="*/ 1589 h 60664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63647" h="6066411">
                <a:moveTo>
                  <a:pt x="9163647" y="1589"/>
                </a:moveTo>
                <a:lnTo>
                  <a:pt x="0" y="0"/>
                </a:lnTo>
                <a:lnTo>
                  <a:pt x="0" y="6066412"/>
                </a:lnTo>
                <a:lnTo>
                  <a:pt x="6997458" y="6066412"/>
                </a:lnTo>
                <a:lnTo>
                  <a:pt x="9163647" y="1589"/>
                </a:lnTo>
                <a:close/>
              </a:path>
            </a:pathLst>
          </a:custGeom>
          <a:solidFill>
            <a:schemeClr val="bg2"/>
          </a:solidFill>
          <a:ln w="31775" cap="flat">
            <a:noFill/>
            <a:prstDash val="solid"/>
            <a:miter/>
          </a:ln>
        </p:spPr>
        <p:txBody>
          <a:bodyPr rtlCol="0" anchor="ctr"/>
          <a:lstStyle/>
          <a:p>
            <a:endParaRPr lang="nb-NO">
              <a:solidFill>
                <a:schemeClr val="tx2"/>
              </a:solidFill>
            </a:endParaRP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49BAF007-D763-A633-A176-E413712A13C8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pic" sz="quarter" idx="15"/>
          </p:nvPr>
        </p:nvSpPr>
        <p:spPr>
          <a:xfrm>
            <a:off x="7024318" y="-5678"/>
            <a:ext cx="5167683" cy="6063579"/>
          </a:xfrm>
          <a:custGeom>
            <a:avLst/>
            <a:gdLst>
              <a:gd name="connsiteX0" fmla="*/ 2244264 w 5167683"/>
              <a:gd name="connsiteY0" fmla="*/ 0 h 6063579"/>
              <a:gd name="connsiteX1" fmla="*/ 5167683 w 5167683"/>
              <a:gd name="connsiteY1" fmla="*/ 0 h 6063579"/>
              <a:gd name="connsiteX2" fmla="*/ 5167683 w 5167683"/>
              <a:gd name="connsiteY2" fmla="*/ 6063579 h 6063579"/>
              <a:gd name="connsiteX3" fmla="*/ 0 w 5167683"/>
              <a:gd name="connsiteY3" fmla="*/ 6063579 h 60635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167683" h="6063579">
                <a:moveTo>
                  <a:pt x="2244264" y="0"/>
                </a:moveTo>
                <a:lnTo>
                  <a:pt x="5167683" y="0"/>
                </a:lnTo>
                <a:lnTo>
                  <a:pt x="5167683" y="6063579"/>
                </a:lnTo>
                <a:lnTo>
                  <a:pt x="0" y="6063579"/>
                </a:lnTo>
                <a:close/>
              </a:path>
            </a:pathLst>
          </a:custGeom>
          <a:solidFill>
            <a:schemeClr val="tx2"/>
          </a:solidFill>
        </p:spPr>
        <p:txBody>
          <a:bodyPr wrap="square">
            <a:noAutofit/>
          </a:bodyPr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nb-NO"/>
          </a:p>
        </p:txBody>
      </p:sp>
      <p:sp>
        <p:nvSpPr>
          <p:cNvPr id="4" name="Title 7">
            <a:extLst>
              <a:ext uri="{FF2B5EF4-FFF2-40B4-BE49-F238E27FC236}">
                <a16:creationId xmlns:a16="http://schemas.microsoft.com/office/drawing/2014/main" id="{5B198805-D90E-94C4-06C7-4918881244B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56150" y="1067586"/>
            <a:ext cx="6012000" cy="1811813"/>
          </a:xfrm>
        </p:spPr>
        <p:txBody>
          <a:bodyPr lIns="0" anchor="b">
            <a:normAutofit/>
          </a:bodyPr>
          <a:lstStyle>
            <a:lvl1pPr>
              <a:defRPr sz="4000" baseline="0">
                <a:solidFill>
                  <a:schemeClr val="tx2"/>
                </a:solidFill>
              </a:defRPr>
            </a:lvl1pPr>
          </a:lstStyle>
          <a:p>
            <a:r>
              <a:rPr lang="nb-NO" noProof="0"/>
              <a:t>Tittel kapittel</a:t>
            </a:r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152C641D-20F1-7130-A24C-61F6755A6F90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50458" y="6250126"/>
            <a:ext cx="3807191" cy="4124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7822441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tel og innhold lys blå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BB64F7C9-7DB7-18FA-BEDE-20FF66AA273F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314325" y="315913"/>
            <a:ext cx="11561763" cy="5745161"/>
          </a:xfrm>
          <a:prstGeom prst="rect">
            <a:avLst/>
          </a:prstGeom>
          <a:solidFill>
            <a:schemeClr val="accent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nb-NO">
              <a:solidFill>
                <a:schemeClr val="tx2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8200" y="681037"/>
            <a:ext cx="10513630" cy="100965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se-NO" noProof="0"/>
              <a:t>Coahkkal lasihan dihtii bajilčállaga</a:t>
            </a:r>
            <a:endParaRPr lang="nb-NO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838200" y="1825625"/>
            <a:ext cx="10513630" cy="3788522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nb-NO" noProof="0"/>
              <a:t>Klikk for å legge til tekst</a:t>
            </a:r>
          </a:p>
          <a:p>
            <a:pPr lvl="1"/>
            <a:r>
              <a:rPr lang="nb-NO" noProof="0"/>
              <a:t>Andre nivå</a:t>
            </a:r>
          </a:p>
          <a:p>
            <a:pPr lvl="2"/>
            <a:r>
              <a:rPr lang="nb-NO" noProof="0"/>
              <a:t>Tredje nivå</a:t>
            </a:r>
          </a:p>
          <a:p>
            <a:pPr lvl="3"/>
            <a:r>
              <a:rPr lang="nb-NO" noProof="0"/>
              <a:t>Fjerde nivå</a:t>
            </a:r>
          </a:p>
          <a:p>
            <a:pPr lvl="4"/>
            <a:r>
              <a:rPr lang="nb-NO" noProof="0"/>
              <a:t>Femte nivå</a:t>
            </a:r>
          </a:p>
        </p:txBody>
      </p:sp>
      <p:pic>
        <p:nvPicPr>
          <p:cNvPr id="4" name="Graphic 3">
            <a:extLst>
              <a:ext uri="{FF2B5EF4-FFF2-40B4-BE49-F238E27FC236}">
                <a16:creationId xmlns:a16="http://schemas.microsoft.com/office/drawing/2014/main" id="{30C08457-690D-53B9-C507-466BCAC08365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33375" y="6280015"/>
            <a:ext cx="3320415" cy="3597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4112634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o innholdsdeler lys blå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EE664F4A-9661-218D-DE15-9A621FEB8871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314325" y="315913"/>
            <a:ext cx="11561763" cy="5745161"/>
          </a:xfrm>
          <a:prstGeom prst="rect">
            <a:avLst/>
          </a:prstGeom>
          <a:solidFill>
            <a:schemeClr val="accent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nb-NO">
              <a:solidFill>
                <a:schemeClr val="tx2"/>
              </a:solidFill>
            </a:endParaRP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81ACBFC4-2304-EA8F-267C-9709208057F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45578" y="681037"/>
            <a:ext cx="10506252" cy="100965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se-NO" noProof="0"/>
              <a:t>Coahkkal lasihan dihtii bajilčállaga</a:t>
            </a:r>
            <a:endParaRPr lang="nb-NO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947190BF-AB1D-758E-214D-1503D77EFBCD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840170" y="1825625"/>
            <a:ext cx="5182334" cy="3788522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nb-NO" noProof="0"/>
              <a:t>Klikk for å legge til tekst</a:t>
            </a:r>
          </a:p>
          <a:p>
            <a:pPr lvl="1"/>
            <a:r>
              <a:rPr lang="nb-NO" noProof="0"/>
              <a:t>Andre nivå</a:t>
            </a:r>
          </a:p>
          <a:p>
            <a:pPr lvl="2"/>
            <a:r>
              <a:rPr lang="nb-NO" noProof="0"/>
              <a:t>Tredje nivå</a:t>
            </a:r>
          </a:p>
          <a:p>
            <a:pPr lvl="3"/>
            <a:r>
              <a:rPr lang="nb-NO" noProof="0"/>
              <a:t>Fjerde nivå</a:t>
            </a:r>
          </a:p>
          <a:p>
            <a:pPr lvl="4"/>
            <a:r>
              <a:rPr lang="nb-NO" noProof="0"/>
              <a:t>Femte nivå</a:t>
            </a:r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3B14C3CF-73FD-4657-B991-6BE7AFD17AA5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6174904" y="1825625"/>
            <a:ext cx="5176926" cy="3788522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nb-NO" noProof="0"/>
              <a:t>Klikk for å legge til tekst</a:t>
            </a:r>
          </a:p>
          <a:p>
            <a:pPr lvl="1"/>
            <a:r>
              <a:rPr lang="nb-NO" noProof="0"/>
              <a:t>Andre nivå</a:t>
            </a:r>
          </a:p>
          <a:p>
            <a:pPr lvl="2"/>
            <a:r>
              <a:rPr lang="nb-NO" noProof="0"/>
              <a:t>Tredje nivå</a:t>
            </a:r>
          </a:p>
          <a:p>
            <a:pPr lvl="3"/>
            <a:r>
              <a:rPr lang="nb-NO" noProof="0"/>
              <a:t>Fjerde nivå</a:t>
            </a:r>
          </a:p>
          <a:p>
            <a:pPr lvl="4"/>
            <a:r>
              <a:rPr lang="nb-NO" noProof="0"/>
              <a:t>Femte nivå</a:t>
            </a:r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A0EA54CF-E407-FBB7-0045-5B924B42F71A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33375" y="6280015"/>
            <a:ext cx="3320415" cy="3597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9093498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are tittel  lys blå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15E01768-BF95-314F-8842-94DDB654CCB0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314325" y="315913"/>
            <a:ext cx="11561763" cy="5745161"/>
          </a:xfrm>
          <a:prstGeom prst="rect">
            <a:avLst/>
          </a:prstGeom>
          <a:solidFill>
            <a:schemeClr val="accent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nb-NO">
              <a:solidFill>
                <a:schemeClr val="tx2"/>
              </a:solidFill>
            </a:endParaRP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7AC918C8-D1A4-488B-4341-C81056AB2D5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199" y="681037"/>
            <a:ext cx="10513631" cy="100965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se-NO" noProof="0"/>
              <a:t>Coahkkal lasihan dihtii bajilčállaga</a:t>
            </a:r>
            <a:endParaRPr lang="nb-NO"/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C66DD64E-7B98-0199-5D72-BC82B5D0088D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33375" y="6280015"/>
            <a:ext cx="3320415" cy="3597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358823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Tomt lys blå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9D6C2285-C6B2-254B-8721-50186E29E704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314325" y="315913"/>
            <a:ext cx="11561763" cy="5745161"/>
          </a:xfrm>
          <a:prstGeom prst="rect">
            <a:avLst/>
          </a:prstGeom>
          <a:solidFill>
            <a:schemeClr val="accent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nb-NO"/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F7654659-89CB-4CED-12AF-C6B91307D641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33375" y="6280015"/>
            <a:ext cx="3320415" cy="3597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850012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e med tekst gul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718C6243-2393-2682-9F54-13971E3F1E05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314325" y="315913"/>
            <a:ext cx="11561763" cy="5745161"/>
          </a:xfrm>
          <a:prstGeom prst="rect">
            <a:avLst/>
          </a:prstGeom>
          <a:solidFill>
            <a:schemeClr val="accent4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nb-NO">
              <a:solidFill>
                <a:schemeClr val="tx2"/>
              </a:solidFill>
            </a:endParaRPr>
          </a:p>
        </p:txBody>
      </p:sp>
      <p:sp>
        <p:nvSpPr>
          <p:cNvPr id="6" name="Picture Placeholder 2">
            <a:extLst>
              <a:ext uri="{FF2B5EF4-FFF2-40B4-BE49-F238E27FC236}">
                <a16:creationId xmlns:a16="http://schemas.microsoft.com/office/drawing/2014/main" id="{AD830C7F-CC11-EE7C-5992-2B90820E3B2B}"/>
              </a:ext>
            </a:extLst>
          </p:cNvPr>
          <p:cNvSpPr>
            <a:spLocks noGrp="1"/>
          </p:cNvSpPr>
          <p:nvPr>
            <p:ph type="pic" idx="10"/>
          </p:nvPr>
        </p:nvSpPr>
        <p:spPr>
          <a:xfrm>
            <a:off x="314325" y="315913"/>
            <a:ext cx="6270625" cy="5745161"/>
          </a:xfrm>
        </p:spPr>
        <p:txBody>
          <a:bodyPr/>
          <a:lstStyle>
            <a:lvl1pPr marL="0" indent="0">
              <a:buNone/>
              <a:defRPr sz="3200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b-NO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0CFF016-5DBC-E939-B4F1-B2C4AF7CD41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989763" y="638734"/>
            <a:ext cx="4362067" cy="2129865"/>
          </a:xfrm>
        </p:spPr>
        <p:txBody>
          <a:bodyPr anchor="b">
            <a:noAutofit/>
          </a:bodyPr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lang="se-NO" noProof="0"/>
              <a:t>Coahkkal lasihan dihtii bajilčállaga</a:t>
            </a:r>
            <a:endParaRPr lang="nb-NO"/>
          </a:p>
        </p:txBody>
      </p:sp>
      <p:sp>
        <p:nvSpPr>
          <p:cNvPr id="7" name="Text Placeholder 3">
            <a:extLst>
              <a:ext uri="{FF2B5EF4-FFF2-40B4-BE49-F238E27FC236}">
                <a16:creationId xmlns:a16="http://schemas.microsoft.com/office/drawing/2014/main" id="{8B55AB8A-61B7-2515-E82F-1C0E79F0B087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6989763" y="2768600"/>
            <a:ext cx="4362067" cy="2986741"/>
          </a:xfrm>
        </p:spPr>
        <p:txBody>
          <a:bodyPr/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err="1"/>
              <a:t>Klikk</a:t>
            </a:r>
            <a:r>
              <a:rPr lang="en-US"/>
              <a:t> for å </a:t>
            </a:r>
            <a:r>
              <a:rPr lang="en-US" err="1"/>
              <a:t>legge</a:t>
            </a:r>
            <a:r>
              <a:rPr lang="en-US"/>
              <a:t> </a:t>
            </a:r>
            <a:r>
              <a:rPr lang="en-US" err="1"/>
              <a:t>til</a:t>
            </a:r>
            <a:r>
              <a:rPr lang="en-US"/>
              <a:t> </a:t>
            </a:r>
            <a:r>
              <a:rPr lang="en-US" err="1"/>
              <a:t>tekst</a:t>
            </a:r>
            <a:endParaRPr lang="en-US"/>
          </a:p>
        </p:txBody>
      </p:sp>
      <p:pic>
        <p:nvPicPr>
          <p:cNvPr id="3" name="Graphic 2">
            <a:extLst>
              <a:ext uri="{FF2B5EF4-FFF2-40B4-BE49-F238E27FC236}">
                <a16:creationId xmlns:a16="http://schemas.microsoft.com/office/drawing/2014/main" id="{7B0F6FDA-B82A-6C25-66D9-B6B3F2C49594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33375" y="6280015"/>
            <a:ext cx="3320415" cy="3597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2570019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tel og innhold gul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A6E67057-42B0-2A76-097E-83705C47B1F7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314325" y="315913"/>
            <a:ext cx="11561763" cy="5745161"/>
          </a:xfrm>
          <a:prstGeom prst="rect">
            <a:avLst/>
          </a:prstGeom>
          <a:solidFill>
            <a:schemeClr val="accent4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nb-NO">
              <a:solidFill>
                <a:schemeClr val="tx2"/>
              </a:solidFill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43CF2FBB-9BE5-5020-E10A-AB594177C80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681037"/>
            <a:ext cx="10513630" cy="100965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se-NO" noProof="0"/>
              <a:t>Coahkkal lasihan dihtii bajilčállaga</a:t>
            </a:r>
            <a:endParaRPr lang="nb-NO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F45BF1A4-B563-1FA3-4619-F062C0646FD4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838200" y="1825625"/>
            <a:ext cx="10513630" cy="3788522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nb-NO" noProof="0"/>
              <a:t>Klikk for å legge til tekst</a:t>
            </a:r>
          </a:p>
          <a:p>
            <a:pPr lvl="1"/>
            <a:r>
              <a:rPr lang="nb-NO" noProof="0"/>
              <a:t>Andre nivå</a:t>
            </a:r>
          </a:p>
          <a:p>
            <a:pPr lvl="2"/>
            <a:r>
              <a:rPr lang="nb-NO" noProof="0"/>
              <a:t>Tredje nivå</a:t>
            </a:r>
          </a:p>
          <a:p>
            <a:pPr lvl="3"/>
            <a:r>
              <a:rPr lang="nb-NO" noProof="0"/>
              <a:t>Fjerde nivå</a:t>
            </a:r>
          </a:p>
          <a:p>
            <a:pPr lvl="4"/>
            <a:r>
              <a:rPr lang="nb-NO" noProof="0"/>
              <a:t>Femte nivå</a:t>
            </a:r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59E6D78B-2428-BA81-1E27-D545FB606AD5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33375" y="6280015"/>
            <a:ext cx="3320415" cy="3597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2972998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o innholdsdeler gul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01E4C23E-184F-D794-7816-A2C813E31E58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314325" y="315913"/>
            <a:ext cx="11561763" cy="5745161"/>
          </a:xfrm>
          <a:prstGeom prst="rect">
            <a:avLst/>
          </a:prstGeom>
          <a:solidFill>
            <a:schemeClr val="accent4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nb-NO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051426A-9212-6743-C690-05789502934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45578" y="681037"/>
            <a:ext cx="10506252" cy="100965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se-NO" noProof="0"/>
              <a:t>Coahkkal lasihan dihtii bajilčállaga</a:t>
            </a:r>
            <a:endParaRPr lang="nb-NO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2C984A61-113C-EAD0-FE24-6D898AE01AE7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840170" y="1825625"/>
            <a:ext cx="5182334" cy="3788522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nb-NO" noProof="0"/>
              <a:t>Klikk for å legge til tekst</a:t>
            </a:r>
          </a:p>
          <a:p>
            <a:pPr lvl="1"/>
            <a:r>
              <a:rPr lang="nb-NO" noProof="0"/>
              <a:t>Andre nivå</a:t>
            </a:r>
          </a:p>
          <a:p>
            <a:pPr lvl="2"/>
            <a:r>
              <a:rPr lang="nb-NO" noProof="0"/>
              <a:t>Tredje nivå</a:t>
            </a:r>
          </a:p>
          <a:p>
            <a:pPr lvl="3"/>
            <a:r>
              <a:rPr lang="nb-NO" noProof="0"/>
              <a:t>Fjerde nivå</a:t>
            </a:r>
          </a:p>
          <a:p>
            <a:pPr lvl="4"/>
            <a:r>
              <a:rPr lang="nb-NO" noProof="0"/>
              <a:t>Femte nivå</a:t>
            </a:r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AB3EC6C1-2D8F-95D0-E71C-3218FBCE97C7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6174904" y="1825625"/>
            <a:ext cx="5176926" cy="3788522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nb-NO" noProof="0"/>
              <a:t>Klikk for å legge til tekst</a:t>
            </a:r>
          </a:p>
          <a:p>
            <a:pPr lvl="1"/>
            <a:r>
              <a:rPr lang="nb-NO" noProof="0"/>
              <a:t>Andre nivå</a:t>
            </a:r>
          </a:p>
          <a:p>
            <a:pPr lvl="2"/>
            <a:r>
              <a:rPr lang="nb-NO" noProof="0"/>
              <a:t>Tredje nivå</a:t>
            </a:r>
          </a:p>
          <a:p>
            <a:pPr lvl="3"/>
            <a:r>
              <a:rPr lang="nb-NO" noProof="0"/>
              <a:t>Fjerde nivå</a:t>
            </a:r>
          </a:p>
          <a:p>
            <a:pPr lvl="4"/>
            <a:r>
              <a:rPr lang="nb-NO" noProof="0"/>
              <a:t>Femte nivå</a:t>
            </a:r>
          </a:p>
        </p:txBody>
      </p:sp>
      <p:pic>
        <p:nvPicPr>
          <p:cNvPr id="5" name="Graphic 4">
            <a:extLst>
              <a:ext uri="{FF2B5EF4-FFF2-40B4-BE49-F238E27FC236}">
                <a16:creationId xmlns:a16="http://schemas.microsoft.com/office/drawing/2014/main" id="{8690519A-A313-555F-8EF5-6E0C66A3E895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33375" y="6280015"/>
            <a:ext cx="3320415" cy="3597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9401067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re tittel gul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6F8450D3-1163-5172-197D-670B3AC6322B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314325" y="315913"/>
            <a:ext cx="11561763" cy="5745161"/>
          </a:xfrm>
          <a:prstGeom prst="rect">
            <a:avLst/>
          </a:prstGeom>
          <a:solidFill>
            <a:schemeClr val="accent4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nb-NO"/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7524D8FF-4825-AB58-0E17-982DBC7C694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681037"/>
            <a:ext cx="10513630" cy="100965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se-NO" noProof="0"/>
              <a:t>Coahkkal lasihan dihtii bajilčállaga</a:t>
            </a:r>
            <a:endParaRPr lang="nb-NO"/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5B9CAE25-8D80-013E-ED42-4FFF700CB0E7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33375" y="6280015"/>
            <a:ext cx="3320415" cy="3597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5059692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 gul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A2BCC050-0731-D194-5D57-3C211D98479E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314325" y="315913"/>
            <a:ext cx="11561763" cy="5745161"/>
          </a:xfrm>
          <a:prstGeom prst="rect">
            <a:avLst/>
          </a:prstGeom>
          <a:solidFill>
            <a:schemeClr val="accent4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nb-NO"/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648EA80F-D3CE-3DAD-1B55-763CBBA367A2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33375" y="6280015"/>
            <a:ext cx="3320415" cy="3597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8391187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e med tekst rød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987B7C99-9CED-A23A-154A-F5A5761C109E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314325" y="315913"/>
            <a:ext cx="11561763" cy="5745161"/>
          </a:xfrm>
          <a:prstGeom prst="rect">
            <a:avLst/>
          </a:prstGeom>
          <a:solidFill>
            <a:schemeClr val="accent6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nb-NO">
              <a:solidFill>
                <a:schemeClr val="tx2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D6584AC-27EA-E5DE-0D27-E810B5C6481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989763" y="638734"/>
            <a:ext cx="4362067" cy="2129865"/>
          </a:xfrm>
        </p:spPr>
        <p:txBody>
          <a:bodyPr anchor="b">
            <a:noAutofit/>
          </a:bodyPr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lang="se-NO" noProof="0"/>
              <a:t>Coahkkal lasihan dihtii bajilčállaga</a:t>
            </a:r>
            <a:endParaRPr lang="nb-NO"/>
          </a:p>
        </p:txBody>
      </p:sp>
      <p:sp>
        <p:nvSpPr>
          <p:cNvPr id="7" name="Text Placeholder 3">
            <a:extLst>
              <a:ext uri="{FF2B5EF4-FFF2-40B4-BE49-F238E27FC236}">
                <a16:creationId xmlns:a16="http://schemas.microsoft.com/office/drawing/2014/main" id="{2D89C0F1-A783-8A4A-7B37-27B42F4D5185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6989763" y="2768600"/>
            <a:ext cx="4362067" cy="2986741"/>
          </a:xfrm>
        </p:spPr>
        <p:txBody>
          <a:bodyPr/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err="1"/>
              <a:t>Klikk</a:t>
            </a:r>
            <a:r>
              <a:rPr lang="en-US"/>
              <a:t> for å </a:t>
            </a:r>
            <a:r>
              <a:rPr lang="en-US" err="1"/>
              <a:t>legge</a:t>
            </a:r>
            <a:r>
              <a:rPr lang="en-US"/>
              <a:t> </a:t>
            </a:r>
            <a:r>
              <a:rPr lang="en-US" err="1"/>
              <a:t>til</a:t>
            </a:r>
            <a:r>
              <a:rPr lang="en-US"/>
              <a:t> </a:t>
            </a:r>
            <a:r>
              <a:rPr lang="en-US" err="1"/>
              <a:t>tekst</a:t>
            </a:r>
            <a:endParaRPr lang="en-US"/>
          </a:p>
        </p:txBody>
      </p:sp>
      <p:sp>
        <p:nvSpPr>
          <p:cNvPr id="10" name="Picture Placeholder 2">
            <a:extLst>
              <a:ext uri="{FF2B5EF4-FFF2-40B4-BE49-F238E27FC236}">
                <a16:creationId xmlns:a16="http://schemas.microsoft.com/office/drawing/2014/main" id="{CBB77FF8-DFB2-8621-0009-3BEC25ED28A0}"/>
              </a:ext>
            </a:extLst>
          </p:cNvPr>
          <p:cNvSpPr>
            <a:spLocks noGrp="1"/>
          </p:cNvSpPr>
          <p:nvPr>
            <p:ph type="pic" idx="10"/>
          </p:nvPr>
        </p:nvSpPr>
        <p:spPr>
          <a:xfrm>
            <a:off x="314325" y="315913"/>
            <a:ext cx="6270625" cy="5745161"/>
          </a:xfrm>
        </p:spPr>
        <p:txBody>
          <a:bodyPr/>
          <a:lstStyle>
            <a:lvl1pPr marL="0" indent="0">
              <a:buNone/>
              <a:defRPr sz="3200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b-NO"/>
          </a:p>
        </p:txBody>
      </p:sp>
      <p:pic>
        <p:nvPicPr>
          <p:cNvPr id="3" name="Graphic 2">
            <a:extLst>
              <a:ext uri="{FF2B5EF4-FFF2-40B4-BE49-F238E27FC236}">
                <a16:creationId xmlns:a16="http://schemas.microsoft.com/office/drawing/2014/main" id="{6EBF5994-ED1C-0CF4-5511-38788B206DBC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33375" y="6280015"/>
            <a:ext cx="3320415" cy="3597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98910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apitteldeler smal mørk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F0E09B4C-B883-554D-BB1B-AECFB7FA1B43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-10096" y="-5679"/>
            <a:ext cx="12202096" cy="6863679"/>
          </a:xfrm>
          <a:custGeom>
            <a:avLst/>
            <a:gdLst>
              <a:gd name="connsiteX0" fmla="*/ 0 w 12202096"/>
              <a:gd name="connsiteY0" fmla="*/ 0 h 6863679"/>
              <a:gd name="connsiteX1" fmla="*/ 12202096 w 12202096"/>
              <a:gd name="connsiteY1" fmla="*/ 0 h 6863679"/>
              <a:gd name="connsiteX2" fmla="*/ 12202096 w 12202096"/>
              <a:gd name="connsiteY2" fmla="*/ 6863679 h 6863679"/>
              <a:gd name="connsiteX3" fmla="*/ 0 w 12202096"/>
              <a:gd name="connsiteY3" fmla="*/ 6863679 h 68636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202096" h="6863679">
                <a:moveTo>
                  <a:pt x="0" y="0"/>
                </a:moveTo>
                <a:lnTo>
                  <a:pt x="12202096" y="0"/>
                </a:lnTo>
                <a:lnTo>
                  <a:pt x="12202096" y="6863679"/>
                </a:lnTo>
                <a:lnTo>
                  <a:pt x="0" y="6863679"/>
                </a:lnTo>
                <a:close/>
              </a:path>
            </a:pathLst>
          </a:custGeom>
          <a:solidFill>
            <a:srgbClr val="FFFFFF"/>
          </a:solidFill>
          <a:ln w="31775" cap="flat">
            <a:noFill/>
            <a:prstDash val="solid"/>
            <a:miter/>
          </a:ln>
        </p:spPr>
        <p:txBody>
          <a:bodyPr rtlCol="0" anchor="ctr"/>
          <a:lstStyle/>
          <a:p>
            <a:endParaRPr lang="nb-NO">
              <a:solidFill>
                <a:schemeClr val="bg2"/>
              </a:solidFill>
            </a:endParaRPr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2893609C-2C00-B8FF-BECB-ED0CECFF4D1D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-10096" y="-5679"/>
            <a:ext cx="9163647" cy="6066411"/>
          </a:xfrm>
          <a:custGeom>
            <a:avLst/>
            <a:gdLst>
              <a:gd name="connsiteX0" fmla="*/ 9163647 w 9163647"/>
              <a:gd name="connsiteY0" fmla="*/ 1589 h 6066411"/>
              <a:gd name="connsiteX1" fmla="*/ 0 w 9163647"/>
              <a:gd name="connsiteY1" fmla="*/ 0 h 6066411"/>
              <a:gd name="connsiteX2" fmla="*/ 0 w 9163647"/>
              <a:gd name="connsiteY2" fmla="*/ 6066412 h 6066411"/>
              <a:gd name="connsiteX3" fmla="*/ 6997458 w 9163647"/>
              <a:gd name="connsiteY3" fmla="*/ 6066412 h 6066411"/>
              <a:gd name="connsiteX4" fmla="*/ 9163647 w 9163647"/>
              <a:gd name="connsiteY4" fmla="*/ 1589 h 60664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63647" h="6066411">
                <a:moveTo>
                  <a:pt x="9163647" y="1589"/>
                </a:moveTo>
                <a:lnTo>
                  <a:pt x="0" y="0"/>
                </a:lnTo>
                <a:lnTo>
                  <a:pt x="0" y="6066412"/>
                </a:lnTo>
                <a:lnTo>
                  <a:pt x="6997458" y="6066412"/>
                </a:lnTo>
                <a:lnTo>
                  <a:pt x="9163647" y="1589"/>
                </a:lnTo>
                <a:close/>
              </a:path>
            </a:pathLst>
          </a:custGeom>
          <a:solidFill>
            <a:schemeClr val="tx2"/>
          </a:solidFill>
          <a:ln w="31775" cap="flat">
            <a:noFill/>
            <a:prstDash val="solid"/>
            <a:miter/>
          </a:ln>
        </p:spPr>
        <p:txBody>
          <a:bodyPr rtlCol="0" anchor="ctr"/>
          <a:lstStyle/>
          <a:p>
            <a:endParaRPr lang="nb-NO">
              <a:solidFill>
                <a:schemeClr val="bg2"/>
              </a:solidFill>
            </a:endParaRPr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87585012-B228-F339-8888-C05840FE495B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pic" sz="quarter" idx="15"/>
          </p:nvPr>
        </p:nvSpPr>
        <p:spPr>
          <a:xfrm>
            <a:off x="7024318" y="-5678"/>
            <a:ext cx="5167683" cy="6063579"/>
          </a:xfrm>
          <a:custGeom>
            <a:avLst/>
            <a:gdLst>
              <a:gd name="connsiteX0" fmla="*/ 2244264 w 5167683"/>
              <a:gd name="connsiteY0" fmla="*/ 0 h 6063579"/>
              <a:gd name="connsiteX1" fmla="*/ 5167683 w 5167683"/>
              <a:gd name="connsiteY1" fmla="*/ 0 h 6063579"/>
              <a:gd name="connsiteX2" fmla="*/ 5167683 w 5167683"/>
              <a:gd name="connsiteY2" fmla="*/ 6063579 h 6063579"/>
              <a:gd name="connsiteX3" fmla="*/ 0 w 5167683"/>
              <a:gd name="connsiteY3" fmla="*/ 6063579 h 60635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167683" h="6063579">
                <a:moveTo>
                  <a:pt x="2244264" y="0"/>
                </a:moveTo>
                <a:lnTo>
                  <a:pt x="5167683" y="0"/>
                </a:lnTo>
                <a:lnTo>
                  <a:pt x="5167683" y="6063579"/>
                </a:lnTo>
                <a:lnTo>
                  <a:pt x="0" y="6063579"/>
                </a:lnTo>
                <a:close/>
              </a:path>
            </a:pathLst>
          </a:custGeom>
          <a:solidFill>
            <a:schemeClr val="bg2"/>
          </a:solidFill>
        </p:spPr>
        <p:txBody>
          <a:bodyPr wrap="square">
            <a:noAutofit/>
          </a:bodyPr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nb-NO"/>
          </a:p>
        </p:txBody>
      </p: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756150" y="1067586"/>
            <a:ext cx="6012000" cy="1811813"/>
          </a:xfrm>
        </p:spPr>
        <p:txBody>
          <a:bodyPr lIns="0" anchor="b">
            <a:normAutofit/>
          </a:bodyPr>
          <a:lstStyle>
            <a:lvl1pPr>
              <a:defRPr sz="4000" baseline="0">
                <a:solidFill>
                  <a:schemeClr val="bg2"/>
                </a:solidFill>
              </a:defRPr>
            </a:lvl1pPr>
          </a:lstStyle>
          <a:p>
            <a:r>
              <a:rPr lang="nb-NO" noProof="0"/>
              <a:t>Tittel kapittel</a:t>
            </a:r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260A42B2-B7D6-D55A-D5D6-2648266F362A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50458" y="6250126"/>
            <a:ext cx="3807191" cy="4124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016551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tel og innhold rød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AACAC8CB-B982-7AA6-3E46-1D5A0C9D74C1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314325" y="315913"/>
            <a:ext cx="11561763" cy="5745161"/>
          </a:xfrm>
          <a:prstGeom prst="rect">
            <a:avLst/>
          </a:prstGeom>
          <a:solidFill>
            <a:schemeClr val="accent6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nb-NO">
              <a:solidFill>
                <a:schemeClr val="tx2"/>
              </a:solidFill>
            </a:endParaRP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858D1EA5-595C-2F78-D7E2-3F7C68FF77D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681037"/>
            <a:ext cx="10513630" cy="100965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se-NO" noProof="0"/>
              <a:t>Coahkkal lasihan dihtii bajilčállaga</a:t>
            </a:r>
            <a:endParaRPr lang="nb-NO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DF7E72B3-E09F-E2E9-350C-F514735E1493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838200" y="1825625"/>
            <a:ext cx="10513630" cy="3788522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nb-NO" noProof="0"/>
              <a:t>Klikk for å legge til tekst</a:t>
            </a:r>
          </a:p>
          <a:p>
            <a:pPr lvl="1"/>
            <a:r>
              <a:rPr lang="nb-NO" noProof="0"/>
              <a:t>Andre nivå</a:t>
            </a:r>
          </a:p>
          <a:p>
            <a:pPr lvl="2"/>
            <a:r>
              <a:rPr lang="nb-NO" noProof="0"/>
              <a:t>Tredje nivå</a:t>
            </a:r>
          </a:p>
          <a:p>
            <a:pPr lvl="3"/>
            <a:r>
              <a:rPr lang="nb-NO" noProof="0"/>
              <a:t>Fjerde nivå</a:t>
            </a:r>
          </a:p>
          <a:p>
            <a:pPr lvl="4"/>
            <a:r>
              <a:rPr lang="nb-NO" noProof="0"/>
              <a:t>Femte nivå</a:t>
            </a:r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9AE19FB3-9D3E-B9EB-9860-CF67FBA107DC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33375" y="6280015"/>
            <a:ext cx="3320415" cy="3597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3782417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o innholdsdeler rød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122B55C5-307A-691D-40D6-FF7C636BB305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314325" y="315913"/>
            <a:ext cx="11561763" cy="5745161"/>
          </a:xfrm>
          <a:prstGeom prst="rect">
            <a:avLst/>
          </a:prstGeom>
          <a:solidFill>
            <a:schemeClr val="accent6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nb-NO">
              <a:solidFill>
                <a:schemeClr val="tx2"/>
              </a:solidFill>
            </a:endParaRP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F7C028F3-9E57-477F-2A7A-F0BD1EAA42A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45578" y="681037"/>
            <a:ext cx="10506252" cy="100965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se-NO" noProof="0"/>
              <a:t>Coahkkal lasihan dihtii bajilčállaga</a:t>
            </a:r>
            <a:endParaRPr lang="nb-NO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635BC83D-A63C-15BC-3D8E-271B0537997B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840170" y="1825625"/>
            <a:ext cx="5182334" cy="3788522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nb-NO" noProof="0"/>
              <a:t>Klikk for å legge til tekst</a:t>
            </a:r>
          </a:p>
          <a:p>
            <a:pPr lvl="1"/>
            <a:r>
              <a:rPr lang="nb-NO" noProof="0"/>
              <a:t>Andre nivå</a:t>
            </a:r>
          </a:p>
          <a:p>
            <a:pPr lvl="2"/>
            <a:r>
              <a:rPr lang="nb-NO" noProof="0"/>
              <a:t>Tredje nivå</a:t>
            </a:r>
          </a:p>
          <a:p>
            <a:pPr lvl="3"/>
            <a:r>
              <a:rPr lang="nb-NO" noProof="0"/>
              <a:t>Fjerde nivå</a:t>
            </a:r>
          </a:p>
          <a:p>
            <a:pPr lvl="4"/>
            <a:r>
              <a:rPr lang="nb-NO" noProof="0"/>
              <a:t>Femte nivå</a:t>
            </a:r>
          </a:p>
        </p:txBody>
      </p:sp>
      <p:sp>
        <p:nvSpPr>
          <p:cNvPr id="7" name="Content Placeholder 3">
            <a:extLst>
              <a:ext uri="{FF2B5EF4-FFF2-40B4-BE49-F238E27FC236}">
                <a16:creationId xmlns:a16="http://schemas.microsoft.com/office/drawing/2014/main" id="{11E6D438-FEF3-5777-6E67-CFFDD0842837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6174904" y="1825625"/>
            <a:ext cx="5176926" cy="3788522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nb-NO" noProof="0"/>
              <a:t>Klikk for å legge til tekst</a:t>
            </a:r>
          </a:p>
          <a:p>
            <a:pPr lvl="1"/>
            <a:r>
              <a:rPr lang="nb-NO" noProof="0"/>
              <a:t>Andre nivå</a:t>
            </a:r>
          </a:p>
          <a:p>
            <a:pPr lvl="2"/>
            <a:r>
              <a:rPr lang="nb-NO" noProof="0"/>
              <a:t>Tredje nivå</a:t>
            </a:r>
          </a:p>
          <a:p>
            <a:pPr lvl="3"/>
            <a:r>
              <a:rPr lang="nb-NO" noProof="0"/>
              <a:t>Fjerde nivå</a:t>
            </a:r>
          </a:p>
          <a:p>
            <a:pPr lvl="4"/>
            <a:r>
              <a:rPr lang="nb-NO" noProof="0"/>
              <a:t>Femte nivå</a:t>
            </a:r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50E3C396-BAB3-ED94-2E86-7EF75CE464CB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33375" y="6280015"/>
            <a:ext cx="3320415" cy="3597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1187301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re tittel rød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1C0100C3-D9AB-BCC3-8507-9C53A8453D71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314325" y="315913"/>
            <a:ext cx="11561763" cy="5745161"/>
          </a:xfrm>
          <a:prstGeom prst="rect">
            <a:avLst/>
          </a:prstGeom>
          <a:solidFill>
            <a:schemeClr val="accent6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nb-NO">
              <a:solidFill>
                <a:schemeClr val="tx2"/>
              </a:solidFill>
            </a:endParaRP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35ECF163-8116-63CE-D5F8-A944B702747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199" y="681037"/>
            <a:ext cx="10513631" cy="100965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se-NO" noProof="0"/>
              <a:t>Coahkkal lasihan dihtii bajilčállaga</a:t>
            </a:r>
            <a:endParaRPr lang="nb-NO"/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D70DBF9A-7370-136F-9B91-EB4C9902A699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33375" y="6280015"/>
            <a:ext cx="3320415" cy="3597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0431731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 rød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93080034-8D3D-915D-5CF3-6CB56D02143F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314325" y="315913"/>
            <a:ext cx="11561763" cy="5745161"/>
          </a:xfrm>
          <a:prstGeom prst="rect">
            <a:avLst/>
          </a:prstGeom>
          <a:solidFill>
            <a:schemeClr val="accent6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nb-NO"/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C9EF0DC1-1864-C71C-E60A-19215A89CD36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33375" y="6280015"/>
            <a:ext cx="3320415" cy="3597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0088450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e med tekst mørk blå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96E6161C-49EA-7DC5-E685-B4B69BF377D9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314325" y="315913"/>
            <a:ext cx="11561763" cy="5745161"/>
          </a:xfrm>
          <a:prstGeom prst="rect">
            <a:avLst/>
          </a:prstGeom>
          <a:solidFill>
            <a:schemeClr val="tx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nb-NO">
              <a:solidFill>
                <a:schemeClr val="bg2"/>
              </a:solidFill>
            </a:endParaRP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DF7A0BE4-4CD3-EFEF-64B1-6636B5BB162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989763" y="638734"/>
            <a:ext cx="4362067" cy="2129866"/>
          </a:xfrm>
        </p:spPr>
        <p:txBody>
          <a:bodyPr anchor="b">
            <a:noAutofit/>
          </a:bodyPr>
          <a:lstStyle>
            <a:lvl1pPr>
              <a:defRPr sz="4000">
                <a:solidFill>
                  <a:schemeClr val="bg2"/>
                </a:solidFill>
              </a:defRPr>
            </a:lvl1pPr>
          </a:lstStyle>
          <a:p>
            <a:r>
              <a:rPr lang="se-NO" noProof="0"/>
              <a:t>Coahkkal lasihan dihtii bajilčállaga</a:t>
            </a:r>
            <a:endParaRPr lang="nb-NO"/>
          </a:p>
        </p:txBody>
      </p:sp>
      <p:sp>
        <p:nvSpPr>
          <p:cNvPr id="6" name="Text Placeholder 3">
            <a:extLst>
              <a:ext uri="{FF2B5EF4-FFF2-40B4-BE49-F238E27FC236}">
                <a16:creationId xmlns:a16="http://schemas.microsoft.com/office/drawing/2014/main" id="{A8203CD5-4D7F-9560-25F0-AA343D4C14A0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6989763" y="2768600"/>
            <a:ext cx="4362067" cy="2932953"/>
          </a:xfrm>
        </p:spPr>
        <p:txBody>
          <a:bodyPr/>
          <a:lstStyle>
            <a:lvl1pPr marL="0" indent="0">
              <a:buNone/>
              <a:defRPr sz="240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err="1"/>
              <a:t>Klikk</a:t>
            </a:r>
            <a:r>
              <a:rPr lang="en-US"/>
              <a:t> for å </a:t>
            </a:r>
            <a:r>
              <a:rPr lang="en-US" err="1"/>
              <a:t>legge</a:t>
            </a:r>
            <a:r>
              <a:rPr lang="en-US"/>
              <a:t> </a:t>
            </a:r>
            <a:r>
              <a:rPr lang="en-US" err="1"/>
              <a:t>til</a:t>
            </a:r>
            <a:r>
              <a:rPr lang="en-US"/>
              <a:t> </a:t>
            </a:r>
            <a:r>
              <a:rPr lang="en-US" err="1"/>
              <a:t>tekst</a:t>
            </a:r>
            <a:endParaRPr lang="en-US"/>
          </a:p>
        </p:txBody>
      </p:sp>
      <p:sp>
        <p:nvSpPr>
          <p:cNvPr id="9" name="Picture Placeholder 2">
            <a:extLst>
              <a:ext uri="{FF2B5EF4-FFF2-40B4-BE49-F238E27FC236}">
                <a16:creationId xmlns:a16="http://schemas.microsoft.com/office/drawing/2014/main" id="{AC793FC8-90D5-0D3F-ED25-7E8C004738C8}"/>
              </a:ext>
            </a:extLst>
          </p:cNvPr>
          <p:cNvSpPr>
            <a:spLocks noGrp="1"/>
          </p:cNvSpPr>
          <p:nvPr>
            <p:ph type="pic" idx="10"/>
          </p:nvPr>
        </p:nvSpPr>
        <p:spPr>
          <a:xfrm>
            <a:off x="314325" y="315913"/>
            <a:ext cx="6270625" cy="5745161"/>
          </a:xfrm>
        </p:spPr>
        <p:txBody>
          <a:bodyPr/>
          <a:lstStyle>
            <a:lvl1pPr marL="0" indent="0">
              <a:buNone/>
              <a:defRPr sz="3200">
                <a:solidFill>
                  <a:schemeClr val="bg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b-NO"/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DD8DCECC-6E8E-1C7D-F1E5-E2C9A27F5B68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33375" y="6280015"/>
            <a:ext cx="3320415" cy="3597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5858446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tel og innhold mørk blå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130D132D-1EDC-58B3-2836-185F12717873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314325" y="315913"/>
            <a:ext cx="11561763" cy="5745161"/>
          </a:xfrm>
          <a:prstGeom prst="rect">
            <a:avLst/>
          </a:prstGeom>
          <a:solidFill>
            <a:schemeClr val="tx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nb-NO">
              <a:solidFill>
                <a:schemeClr val="bg2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8200" y="681037"/>
            <a:ext cx="10513630" cy="1009651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r>
              <a:rPr lang="se-NO" noProof="0"/>
              <a:t>Coahkkal lasihan dihtii bajilčállaga</a:t>
            </a:r>
            <a:endParaRPr lang="nb-NO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838200" y="1825624"/>
            <a:ext cx="10513630" cy="3788521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  <a:lvl4pPr>
              <a:defRPr>
                <a:solidFill>
                  <a:schemeClr val="bg2"/>
                </a:solidFill>
              </a:defRPr>
            </a:lvl4pPr>
            <a:lvl5pPr>
              <a:defRPr>
                <a:solidFill>
                  <a:schemeClr val="bg2"/>
                </a:solidFill>
              </a:defRPr>
            </a:lvl5pPr>
          </a:lstStyle>
          <a:p>
            <a:pPr lvl="0"/>
            <a:r>
              <a:rPr lang="nb-NO" noProof="0"/>
              <a:t>Klikk for å legge til tekst</a:t>
            </a:r>
          </a:p>
          <a:p>
            <a:pPr lvl="1"/>
            <a:r>
              <a:rPr lang="nb-NO" noProof="0"/>
              <a:t>Andre nivå</a:t>
            </a:r>
          </a:p>
          <a:p>
            <a:pPr lvl="2"/>
            <a:r>
              <a:rPr lang="nb-NO" noProof="0"/>
              <a:t>Tredje nivå</a:t>
            </a:r>
          </a:p>
          <a:p>
            <a:pPr lvl="3"/>
            <a:r>
              <a:rPr lang="nb-NO" noProof="0"/>
              <a:t>Fjerde nivå</a:t>
            </a:r>
          </a:p>
          <a:p>
            <a:pPr lvl="4"/>
            <a:r>
              <a:rPr lang="nb-NO" noProof="0"/>
              <a:t>Femte nivå</a:t>
            </a:r>
          </a:p>
        </p:txBody>
      </p:sp>
      <p:pic>
        <p:nvPicPr>
          <p:cNvPr id="4" name="Graphic 3">
            <a:extLst>
              <a:ext uri="{FF2B5EF4-FFF2-40B4-BE49-F238E27FC236}">
                <a16:creationId xmlns:a16="http://schemas.microsoft.com/office/drawing/2014/main" id="{BDC3980E-B8B7-CAF7-F5BF-26A22A72C7B9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33375" y="6280015"/>
            <a:ext cx="3320415" cy="3597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491404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o innholdsdeler mørk blå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765CAA1A-8915-852E-0394-21905A854E6F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314325" y="315913"/>
            <a:ext cx="11561763" cy="5745161"/>
          </a:xfrm>
          <a:prstGeom prst="rect">
            <a:avLst/>
          </a:prstGeom>
          <a:solidFill>
            <a:schemeClr val="tx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nb-NO">
              <a:solidFill>
                <a:schemeClr val="bg2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8200" y="681037"/>
            <a:ext cx="10513629" cy="1009651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r>
              <a:rPr lang="se-NO" noProof="0"/>
              <a:t>Coahkkal lasihan dihtii bajilčállaga</a:t>
            </a:r>
            <a:endParaRPr lang="nb-NO"/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0615" cy="3788522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  <a:lvl4pPr>
              <a:defRPr>
                <a:solidFill>
                  <a:schemeClr val="bg2"/>
                </a:solidFill>
              </a:defRPr>
            </a:lvl4pPr>
            <a:lvl5pPr>
              <a:defRPr>
                <a:solidFill>
                  <a:schemeClr val="bg2"/>
                </a:solidFill>
              </a:defRPr>
            </a:lvl5pPr>
          </a:lstStyle>
          <a:p>
            <a:pPr lvl="0"/>
            <a:r>
              <a:rPr lang="nb-NO" noProof="0"/>
              <a:t>Klikk for å legge til tekst</a:t>
            </a:r>
          </a:p>
          <a:p>
            <a:pPr lvl="1"/>
            <a:r>
              <a:rPr lang="nb-NO" noProof="0"/>
              <a:t>Andre nivå</a:t>
            </a:r>
          </a:p>
          <a:p>
            <a:pPr lvl="2"/>
            <a:r>
              <a:rPr lang="nb-NO" noProof="0"/>
              <a:t>Tredje nivå</a:t>
            </a:r>
          </a:p>
          <a:p>
            <a:pPr lvl="3"/>
            <a:r>
              <a:rPr lang="nb-NO" noProof="0"/>
              <a:t>Fjerde nivå</a:t>
            </a:r>
          </a:p>
          <a:p>
            <a:pPr lvl="4"/>
            <a:r>
              <a:rPr lang="nb-NO" noProof="0"/>
              <a:t>Femte nivå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6171215" y="1825625"/>
            <a:ext cx="5180614" cy="3788522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  <a:lvl4pPr>
              <a:defRPr>
                <a:solidFill>
                  <a:schemeClr val="bg2"/>
                </a:solidFill>
              </a:defRPr>
            </a:lvl4pPr>
            <a:lvl5pPr>
              <a:defRPr>
                <a:solidFill>
                  <a:schemeClr val="bg2"/>
                </a:solidFill>
              </a:defRPr>
            </a:lvl5pPr>
          </a:lstStyle>
          <a:p>
            <a:pPr lvl="0"/>
            <a:r>
              <a:rPr lang="nb-NO" noProof="0"/>
              <a:t>Klikk for å legge til tekst</a:t>
            </a:r>
          </a:p>
          <a:p>
            <a:pPr lvl="1"/>
            <a:r>
              <a:rPr lang="nb-NO" noProof="0"/>
              <a:t>Andre nivå</a:t>
            </a:r>
          </a:p>
          <a:p>
            <a:pPr lvl="2"/>
            <a:r>
              <a:rPr lang="nb-NO" noProof="0"/>
              <a:t>Tredje nivå</a:t>
            </a:r>
          </a:p>
          <a:p>
            <a:pPr lvl="3"/>
            <a:r>
              <a:rPr lang="nb-NO" noProof="0"/>
              <a:t>Fjerde nivå</a:t>
            </a:r>
          </a:p>
          <a:p>
            <a:pPr lvl="4"/>
            <a:r>
              <a:rPr lang="nb-NO" noProof="0"/>
              <a:t>Femte nivå</a:t>
            </a:r>
          </a:p>
        </p:txBody>
      </p:sp>
      <p:pic>
        <p:nvPicPr>
          <p:cNvPr id="12" name="Graphic 11">
            <a:extLst>
              <a:ext uri="{FF2B5EF4-FFF2-40B4-BE49-F238E27FC236}">
                <a16:creationId xmlns:a16="http://schemas.microsoft.com/office/drawing/2014/main" id="{09232982-FA5D-1D7B-2EDF-FABCD1944363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33375" y="6280015"/>
            <a:ext cx="3320415" cy="3597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5117111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re tittel mørk blå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80DEFB84-9ABC-6B86-80A0-563BE2AEE87C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314325" y="315913"/>
            <a:ext cx="11561763" cy="5745161"/>
          </a:xfrm>
          <a:prstGeom prst="rect">
            <a:avLst/>
          </a:prstGeom>
          <a:solidFill>
            <a:schemeClr val="tx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nb-NO">
              <a:solidFill>
                <a:schemeClr val="bg2"/>
              </a:solidFill>
            </a:endParaRP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BAB4CC22-9D0C-BEA6-7675-FA2782B92B1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681037"/>
            <a:ext cx="10513630" cy="1009651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r>
              <a:rPr lang="se-NO" noProof="0"/>
              <a:t>Coahkkal lasihan dihtii bajilčállaga</a:t>
            </a:r>
            <a:endParaRPr lang="nb-NO"/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42E64E98-E05B-9495-D27B-170E5199AD5B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33375" y="6280015"/>
            <a:ext cx="3320415" cy="3597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1338231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 mørk blå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717955B9-B52C-50AD-98B3-F1407EA169AD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314325" y="315913"/>
            <a:ext cx="11561763" cy="5745161"/>
          </a:xfrm>
          <a:prstGeom prst="rect">
            <a:avLst/>
          </a:prstGeom>
          <a:solidFill>
            <a:schemeClr val="tx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nb-NO">
              <a:solidFill>
                <a:schemeClr val="bg2"/>
              </a:solidFill>
            </a:endParaRPr>
          </a:p>
        </p:txBody>
      </p:sp>
      <p:pic>
        <p:nvPicPr>
          <p:cNvPr id="6" name="Graphic 5">
            <a:extLst>
              <a:ext uri="{FF2B5EF4-FFF2-40B4-BE49-F238E27FC236}">
                <a16:creationId xmlns:a16="http://schemas.microsoft.com/office/drawing/2014/main" id="{84D86EC4-0DCC-657A-0A90-A47DF467BDF5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33375" y="6280015"/>
            <a:ext cx="3320415" cy="3597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8493128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Avsluttende side lys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phic 4">
            <a:extLst>
              <a:ext uri="{FF2B5EF4-FFF2-40B4-BE49-F238E27FC236}">
                <a16:creationId xmlns:a16="http://schemas.microsoft.com/office/drawing/2014/main" id="{BFD60DCE-021E-1407-7ED4-9662B6FAA6E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071020" y="6346639"/>
            <a:ext cx="737641" cy="201175"/>
          </a:xfrm>
          <a:prstGeom prst="rect">
            <a:avLst/>
          </a:prstGeom>
        </p:spPr>
      </p:pic>
      <p:pic>
        <p:nvPicPr>
          <p:cNvPr id="2" name="Graphic 1">
            <a:extLst>
              <a:ext uri="{FF2B5EF4-FFF2-40B4-BE49-F238E27FC236}">
                <a16:creationId xmlns:a16="http://schemas.microsoft.com/office/drawing/2014/main" id="{36776CC6-93A1-4076-4C77-36B9C5495F0F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358469" y="6341097"/>
            <a:ext cx="1374696" cy="268234"/>
          </a:xfrm>
          <a:prstGeom prst="rect">
            <a:avLst/>
          </a:prstGeom>
        </p:spPr>
      </p:pic>
      <p:pic>
        <p:nvPicPr>
          <p:cNvPr id="7" name="Graphic 6">
            <a:extLst>
              <a:ext uri="{FF2B5EF4-FFF2-40B4-BE49-F238E27FC236}">
                <a16:creationId xmlns:a16="http://schemas.microsoft.com/office/drawing/2014/main" id="{0CB8B045-700A-4B5D-FC32-D745599A220D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4942950" y="1840230"/>
            <a:ext cx="2308700" cy="2308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41987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apitteldeler bred lys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EBC8B5E8-F5E7-3FE4-BC8F-43FB815D3C98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rgbClr val="FFFFFF"/>
          </a:solidFill>
          <a:ln w="31750" cap="flat">
            <a:noFill/>
            <a:prstDash val="solid"/>
            <a:miter/>
          </a:ln>
        </p:spPr>
        <p:txBody>
          <a:bodyPr rtlCol="0" anchor="ctr"/>
          <a:lstStyle/>
          <a:p>
            <a:endParaRPr lang="nb-NO">
              <a:solidFill>
                <a:schemeClr val="tx2"/>
              </a:solidFill>
            </a:endParaRPr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89C00D88-4039-AE7A-296B-F83EDA983218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0" y="0"/>
            <a:ext cx="6482397" cy="6061392"/>
          </a:xfrm>
          <a:custGeom>
            <a:avLst/>
            <a:gdLst>
              <a:gd name="connsiteX0" fmla="*/ 6482398 w 6482397"/>
              <a:gd name="connsiteY0" fmla="*/ 1588 h 6061392"/>
              <a:gd name="connsiteX1" fmla="*/ 0 w 6482397"/>
              <a:gd name="connsiteY1" fmla="*/ 0 h 6061392"/>
              <a:gd name="connsiteX2" fmla="*/ 0 w 6482397"/>
              <a:gd name="connsiteY2" fmla="*/ 6061393 h 6061392"/>
              <a:gd name="connsiteX3" fmla="*/ 4318000 w 6482397"/>
              <a:gd name="connsiteY3" fmla="*/ 6061393 h 6061392"/>
              <a:gd name="connsiteX4" fmla="*/ 6482398 w 6482397"/>
              <a:gd name="connsiteY4" fmla="*/ 1588 h 60613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482397" h="6061392">
                <a:moveTo>
                  <a:pt x="6482398" y="1588"/>
                </a:moveTo>
                <a:lnTo>
                  <a:pt x="0" y="0"/>
                </a:lnTo>
                <a:lnTo>
                  <a:pt x="0" y="6061393"/>
                </a:lnTo>
                <a:lnTo>
                  <a:pt x="4318000" y="6061393"/>
                </a:lnTo>
                <a:lnTo>
                  <a:pt x="6482398" y="1588"/>
                </a:lnTo>
                <a:close/>
              </a:path>
            </a:pathLst>
          </a:custGeom>
          <a:solidFill>
            <a:schemeClr val="bg2"/>
          </a:solidFill>
          <a:ln w="31750" cap="flat">
            <a:noFill/>
            <a:prstDash val="solid"/>
            <a:miter/>
          </a:ln>
        </p:spPr>
        <p:txBody>
          <a:bodyPr rtlCol="0" anchor="ctr"/>
          <a:lstStyle/>
          <a:p>
            <a:endParaRPr lang="nb-NO">
              <a:solidFill>
                <a:schemeClr val="tx2"/>
              </a:solidFill>
            </a:endParaRP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0A72B5CB-AAB2-B019-9A78-72D199E85346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pic" sz="quarter" idx="14"/>
          </p:nvPr>
        </p:nvSpPr>
        <p:spPr>
          <a:xfrm>
            <a:off x="4356101" y="0"/>
            <a:ext cx="7835899" cy="6061075"/>
          </a:xfrm>
          <a:custGeom>
            <a:avLst/>
            <a:gdLst>
              <a:gd name="connsiteX0" fmla="*/ 2241231 w 7835899"/>
              <a:gd name="connsiteY0" fmla="*/ 0 h 6061075"/>
              <a:gd name="connsiteX1" fmla="*/ 7835899 w 7835899"/>
              <a:gd name="connsiteY1" fmla="*/ 0 h 6061075"/>
              <a:gd name="connsiteX2" fmla="*/ 7835899 w 7835899"/>
              <a:gd name="connsiteY2" fmla="*/ 6061075 h 6061075"/>
              <a:gd name="connsiteX3" fmla="*/ 0 w 7835899"/>
              <a:gd name="connsiteY3" fmla="*/ 6061075 h 6061075"/>
              <a:gd name="connsiteX4" fmla="*/ 0 w 7835899"/>
              <a:gd name="connsiteY4" fmla="*/ 6056243 h 60610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835899" h="6061075">
                <a:moveTo>
                  <a:pt x="2241231" y="0"/>
                </a:moveTo>
                <a:lnTo>
                  <a:pt x="7835899" y="0"/>
                </a:lnTo>
                <a:lnTo>
                  <a:pt x="7835899" y="6061075"/>
                </a:lnTo>
                <a:lnTo>
                  <a:pt x="0" y="6061075"/>
                </a:lnTo>
                <a:lnTo>
                  <a:pt x="0" y="6056243"/>
                </a:lnTo>
                <a:close/>
              </a:path>
            </a:pathLst>
          </a:custGeom>
          <a:solidFill>
            <a:schemeClr val="tx2"/>
          </a:solidFill>
        </p:spPr>
        <p:txBody>
          <a:bodyPr wrap="square">
            <a:noAutofit/>
          </a:bodyPr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nb-NO"/>
          </a:p>
        </p:txBody>
      </p: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756150" y="1067586"/>
            <a:ext cx="4308718" cy="1811813"/>
          </a:xfrm>
        </p:spPr>
        <p:txBody>
          <a:bodyPr lIns="0" anchor="b">
            <a:normAutofit/>
          </a:bodyPr>
          <a:lstStyle>
            <a:lvl1pPr>
              <a:defRPr sz="4000" baseline="0">
                <a:solidFill>
                  <a:schemeClr val="tx2"/>
                </a:solidFill>
              </a:defRPr>
            </a:lvl1pPr>
          </a:lstStyle>
          <a:p>
            <a:r>
              <a:rPr lang="nb-NO" noProof="0"/>
              <a:t>Tittel kapittel</a:t>
            </a:r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5906D7F8-446A-AE96-CF0E-784D9258613B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50458" y="6250126"/>
            <a:ext cx="3807191" cy="4124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3101301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Avsluttende side mørk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Graphic 36">
            <a:extLst>
              <a:ext uri="{FF2B5EF4-FFF2-40B4-BE49-F238E27FC236}">
                <a16:creationId xmlns:a16="http://schemas.microsoft.com/office/drawing/2014/main" id="{0271890A-3569-640B-2DC8-7300C2DCD9A0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109120" y="6346639"/>
            <a:ext cx="737641" cy="201175"/>
          </a:xfrm>
          <a:prstGeom prst="rect">
            <a:avLst/>
          </a:prstGeom>
        </p:spPr>
      </p:pic>
      <p:pic>
        <p:nvPicPr>
          <p:cNvPr id="3" name="Graphic 2">
            <a:extLst>
              <a:ext uri="{FF2B5EF4-FFF2-40B4-BE49-F238E27FC236}">
                <a16:creationId xmlns:a16="http://schemas.microsoft.com/office/drawing/2014/main" id="{D3E987F7-F6EB-5040-1C39-8F21C4792902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358469" y="6341097"/>
            <a:ext cx="1374696" cy="268234"/>
          </a:xfrm>
          <a:prstGeom prst="rect">
            <a:avLst/>
          </a:prstGeom>
        </p:spPr>
      </p:pic>
      <p:pic>
        <p:nvPicPr>
          <p:cNvPr id="6" name="Graphic 5">
            <a:extLst>
              <a:ext uri="{FF2B5EF4-FFF2-40B4-BE49-F238E27FC236}">
                <a16:creationId xmlns:a16="http://schemas.microsoft.com/office/drawing/2014/main" id="{F1DA431A-E6C0-0E0B-5BA7-2682DE1CAD41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4943947" y="1840230"/>
            <a:ext cx="2308700" cy="2308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56084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apitteldeler bred mørk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: Shape 5">
            <a:extLst>
              <a:ext uri="{FF2B5EF4-FFF2-40B4-BE49-F238E27FC236}">
                <a16:creationId xmlns:a16="http://schemas.microsoft.com/office/drawing/2014/main" id="{0D714E1D-E3BA-6877-B35A-5F8DC56D463F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rgbClr val="FFFFFF"/>
          </a:solidFill>
          <a:ln w="31750" cap="flat">
            <a:noFill/>
            <a:prstDash val="solid"/>
            <a:miter/>
          </a:ln>
        </p:spPr>
        <p:txBody>
          <a:bodyPr rtlCol="0" anchor="ctr"/>
          <a:lstStyle/>
          <a:p>
            <a:endParaRPr lang="nb-NO">
              <a:solidFill>
                <a:schemeClr val="bg2"/>
              </a:solidFill>
            </a:endParaRPr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3326AA04-EC08-2FDE-D768-0DAECB2A2572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0" y="0"/>
            <a:ext cx="6482397" cy="6061392"/>
          </a:xfrm>
          <a:custGeom>
            <a:avLst/>
            <a:gdLst>
              <a:gd name="connsiteX0" fmla="*/ 6482398 w 6482397"/>
              <a:gd name="connsiteY0" fmla="*/ 1588 h 6061392"/>
              <a:gd name="connsiteX1" fmla="*/ 0 w 6482397"/>
              <a:gd name="connsiteY1" fmla="*/ 0 h 6061392"/>
              <a:gd name="connsiteX2" fmla="*/ 0 w 6482397"/>
              <a:gd name="connsiteY2" fmla="*/ 6061393 h 6061392"/>
              <a:gd name="connsiteX3" fmla="*/ 4318000 w 6482397"/>
              <a:gd name="connsiteY3" fmla="*/ 6061393 h 6061392"/>
              <a:gd name="connsiteX4" fmla="*/ 6482398 w 6482397"/>
              <a:gd name="connsiteY4" fmla="*/ 1588 h 60613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482397" h="6061392">
                <a:moveTo>
                  <a:pt x="6482398" y="1588"/>
                </a:moveTo>
                <a:lnTo>
                  <a:pt x="0" y="0"/>
                </a:lnTo>
                <a:lnTo>
                  <a:pt x="0" y="6061393"/>
                </a:lnTo>
                <a:lnTo>
                  <a:pt x="4318000" y="6061393"/>
                </a:lnTo>
                <a:lnTo>
                  <a:pt x="6482398" y="1588"/>
                </a:lnTo>
                <a:close/>
              </a:path>
            </a:pathLst>
          </a:custGeom>
          <a:solidFill>
            <a:schemeClr val="tx2"/>
          </a:solidFill>
          <a:ln w="31750" cap="flat">
            <a:noFill/>
            <a:prstDash val="solid"/>
            <a:miter/>
          </a:ln>
        </p:spPr>
        <p:txBody>
          <a:bodyPr rtlCol="0" anchor="ctr"/>
          <a:lstStyle/>
          <a:p>
            <a:endParaRPr lang="nb-NO">
              <a:solidFill>
                <a:schemeClr val="bg2"/>
              </a:solidFill>
            </a:endParaRP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A8A604D-2AB8-45DA-0D8C-712A4C1FFE34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pic" sz="quarter" idx="14"/>
          </p:nvPr>
        </p:nvSpPr>
        <p:spPr>
          <a:xfrm>
            <a:off x="4356101" y="0"/>
            <a:ext cx="7835899" cy="6061075"/>
          </a:xfrm>
          <a:custGeom>
            <a:avLst/>
            <a:gdLst>
              <a:gd name="connsiteX0" fmla="*/ 2241231 w 7835899"/>
              <a:gd name="connsiteY0" fmla="*/ 0 h 6061075"/>
              <a:gd name="connsiteX1" fmla="*/ 7835899 w 7835899"/>
              <a:gd name="connsiteY1" fmla="*/ 0 h 6061075"/>
              <a:gd name="connsiteX2" fmla="*/ 7835899 w 7835899"/>
              <a:gd name="connsiteY2" fmla="*/ 6061075 h 6061075"/>
              <a:gd name="connsiteX3" fmla="*/ 0 w 7835899"/>
              <a:gd name="connsiteY3" fmla="*/ 6061075 h 6061075"/>
              <a:gd name="connsiteX4" fmla="*/ 0 w 7835899"/>
              <a:gd name="connsiteY4" fmla="*/ 6056243 h 60610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835899" h="6061075">
                <a:moveTo>
                  <a:pt x="2241231" y="0"/>
                </a:moveTo>
                <a:lnTo>
                  <a:pt x="7835899" y="0"/>
                </a:lnTo>
                <a:lnTo>
                  <a:pt x="7835899" y="6061075"/>
                </a:lnTo>
                <a:lnTo>
                  <a:pt x="0" y="6061075"/>
                </a:lnTo>
                <a:lnTo>
                  <a:pt x="0" y="6056243"/>
                </a:lnTo>
                <a:close/>
              </a:path>
            </a:pathLst>
          </a:custGeom>
          <a:solidFill>
            <a:schemeClr val="bg2"/>
          </a:solidFill>
        </p:spPr>
        <p:txBody>
          <a:bodyPr wrap="square">
            <a:noAutofit/>
          </a:bodyPr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nb-NO"/>
          </a:p>
        </p:txBody>
      </p: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756150" y="1067586"/>
            <a:ext cx="4308718" cy="1811813"/>
          </a:xfrm>
        </p:spPr>
        <p:txBody>
          <a:bodyPr lIns="0" anchor="b">
            <a:normAutofit/>
          </a:bodyPr>
          <a:lstStyle>
            <a:lvl1pPr>
              <a:defRPr sz="4000" baseline="0">
                <a:solidFill>
                  <a:schemeClr val="bg2"/>
                </a:solidFill>
              </a:defRPr>
            </a:lvl1pPr>
          </a:lstStyle>
          <a:p>
            <a:r>
              <a:rPr lang="nb-NO" noProof="0"/>
              <a:t>Tittel kapittel</a:t>
            </a:r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F2E3BB8F-3A61-759E-A81B-98C40001EBF1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50458" y="6250126"/>
            <a:ext cx="3807191" cy="4124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2927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e med tekst hvit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DF7A0BE4-4CD3-EFEF-64B1-6636B5BB162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989763" y="457200"/>
            <a:ext cx="3932237" cy="2311400"/>
          </a:xfrm>
        </p:spPr>
        <p:txBody>
          <a:bodyPr anchor="b">
            <a:noAutofit/>
          </a:bodyPr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lang="se-NO" noProof="0"/>
              <a:t>Coahkkal lasihan dihtii bajilčállaga</a:t>
            </a:r>
            <a:endParaRPr lang="nb-NO"/>
          </a:p>
        </p:txBody>
      </p:sp>
      <p:sp>
        <p:nvSpPr>
          <p:cNvPr id="5" name="Picture Placeholder 2">
            <a:extLst>
              <a:ext uri="{FF2B5EF4-FFF2-40B4-BE49-F238E27FC236}">
                <a16:creationId xmlns:a16="http://schemas.microsoft.com/office/drawing/2014/main" id="{3C592999-7398-E2D3-A364-B26FD6D0349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0" y="1"/>
            <a:ext cx="6584950" cy="6858000"/>
          </a:xfrm>
        </p:spPr>
        <p:txBody>
          <a:bodyPr/>
          <a:lstStyle>
            <a:lvl1pPr marL="0" indent="0">
              <a:buNone/>
              <a:defRPr sz="3200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b-NO"/>
          </a:p>
        </p:txBody>
      </p:sp>
      <p:sp>
        <p:nvSpPr>
          <p:cNvPr id="6" name="Text Placeholder 3">
            <a:extLst>
              <a:ext uri="{FF2B5EF4-FFF2-40B4-BE49-F238E27FC236}">
                <a16:creationId xmlns:a16="http://schemas.microsoft.com/office/drawing/2014/main" id="{A8203CD5-4D7F-9560-25F0-AA343D4C14A0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6989763" y="2768600"/>
            <a:ext cx="3932237" cy="3632200"/>
          </a:xfrm>
        </p:spPr>
        <p:txBody>
          <a:bodyPr/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e-NO" noProof="0"/>
              <a:t>Coahkkal lasihan dihtii teavstta</a:t>
            </a:r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20616774-65A2-28C8-3DFB-E6CFAB9C4754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223960" y="5883884"/>
            <a:ext cx="659791" cy="6597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96097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48.xml"/><Relationship Id="rId18" Type="http://schemas.openxmlformats.org/officeDocument/2006/relationships/slideLayout" Target="../slideLayouts/slideLayout53.xml"/><Relationship Id="rId26" Type="http://schemas.openxmlformats.org/officeDocument/2006/relationships/slideLayout" Target="../slideLayouts/slideLayout61.xml"/><Relationship Id="rId3" Type="http://schemas.openxmlformats.org/officeDocument/2006/relationships/slideLayout" Target="../slideLayouts/slideLayout38.xml"/><Relationship Id="rId21" Type="http://schemas.openxmlformats.org/officeDocument/2006/relationships/slideLayout" Target="../slideLayouts/slideLayout56.xml"/><Relationship Id="rId34" Type="http://schemas.openxmlformats.org/officeDocument/2006/relationships/slideLayout" Target="../slideLayouts/slideLayout69.xml"/><Relationship Id="rId7" Type="http://schemas.openxmlformats.org/officeDocument/2006/relationships/slideLayout" Target="../slideLayouts/slideLayout42.xml"/><Relationship Id="rId12" Type="http://schemas.openxmlformats.org/officeDocument/2006/relationships/slideLayout" Target="../slideLayouts/slideLayout47.xml"/><Relationship Id="rId17" Type="http://schemas.openxmlformats.org/officeDocument/2006/relationships/slideLayout" Target="../slideLayouts/slideLayout52.xml"/><Relationship Id="rId25" Type="http://schemas.openxmlformats.org/officeDocument/2006/relationships/slideLayout" Target="../slideLayouts/slideLayout60.xml"/><Relationship Id="rId33" Type="http://schemas.openxmlformats.org/officeDocument/2006/relationships/slideLayout" Target="../slideLayouts/slideLayout68.xml"/><Relationship Id="rId2" Type="http://schemas.openxmlformats.org/officeDocument/2006/relationships/slideLayout" Target="../slideLayouts/slideLayout37.xml"/><Relationship Id="rId16" Type="http://schemas.openxmlformats.org/officeDocument/2006/relationships/slideLayout" Target="../slideLayouts/slideLayout51.xml"/><Relationship Id="rId20" Type="http://schemas.openxmlformats.org/officeDocument/2006/relationships/slideLayout" Target="../slideLayouts/slideLayout55.xml"/><Relationship Id="rId29" Type="http://schemas.openxmlformats.org/officeDocument/2006/relationships/slideLayout" Target="../slideLayouts/slideLayout64.xml"/><Relationship Id="rId1" Type="http://schemas.openxmlformats.org/officeDocument/2006/relationships/slideLayout" Target="../slideLayouts/slideLayout36.xml"/><Relationship Id="rId6" Type="http://schemas.openxmlformats.org/officeDocument/2006/relationships/slideLayout" Target="../slideLayouts/slideLayout41.xml"/><Relationship Id="rId11" Type="http://schemas.openxmlformats.org/officeDocument/2006/relationships/slideLayout" Target="../slideLayouts/slideLayout46.xml"/><Relationship Id="rId24" Type="http://schemas.openxmlformats.org/officeDocument/2006/relationships/slideLayout" Target="../slideLayouts/slideLayout59.xml"/><Relationship Id="rId32" Type="http://schemas.openxmlformats.org/officeDocument/2006/relationships/slideLayout" Target="../slideLayouts/slideLayout67.xml"/><Relationship Id="rId5" Type="http://schemas.openxmlformats.org/officeDocument/2006/relationships/slideLayout" Target="../slideLayouts/slideLayout40.xml"/><Relationship Id="rId15" Type="http://schemas.openxmlformats.org/officeDocument/2006/relationships/slideLayout" Target="../slideLayouts/slideLayout50.xml"/><Relationship Id="rId23" Type="http://schemas.openxmlformats.org/officeDocument/2006/relationships/slideLayout" Target="../slideLayouts/slideLayout58.xml"/><Relationship Id="rId28" Type="http://schemas.openxmlformats.org/officeDocument/2006/relationships/slideLayout" Target="../slideLayouts/slideLayout63.xml"/><Relationship Id="rId36" Type="http://schemas.openxmlformats.org/officeDocument/2006/relationships/theme" Target="../theme/theme2.xml"/><Relationship Id="rId10" Type="http://schemas.openxmlformats.org/officeDocument/2006/relationships/slideLayout" Target="../slideLayouts/slideLayout45.xml"/><Relationship Id="rId19" Type="http://schemas.openxmlformats.org/officeDocument/2006/relationships/slideLayout" Target="../slideLayouts/slideLayout54.xml"/><Relationship Id="rId31" Type="http://schemas.openxmlformats.org/officeDocument/2006/relationships/slideLayout" Target="../slideLayouts/slideLayout66.xml"/><Relationship Id="rId4" Type="http://schemas.openxmlformats.org/officeDocument/2006/relationships/slideLayout" Target="../slideLayouts/slideLayout39.xml"/><Relationship Id="rId9" Type="http://schemas.openxmlformats.org/officeDocument/2006/relationships/slideLayout" Target="../slideLayouts/slideLayout44.xml"/><Relationship Id="rId14" Type="http://schemas.openxmlformats.org/officeDocument/2006/relationships/slideLayout" Target="../slideLayouts/slideLayout49.xml"/><Relationship Id="rId22" Type="http://schemas.openxmlformats.org/officeDocument/2006/relationships/slideLayout" Target="../slideLayouts/slideLayout57.xml"/><Relationship Id="rId27" Type="http://schemas.openxmlformats.org/officeDocument/2006/relationships/slideLayout" Target="../slideLayouts/slideLayout62.xml"/><Relationship Id="rId30" Type="http://schemas.openxmlformats.org/officeDocument/2006/relationships/slideLayout" Target="../slideLayouts/slideLayout65.xml"/><Relationship Id="rId35" Type="http://schemas.openxmlformats.org/officeDocument/2006/relationships/slideLayout" Target="../slideLayouts/slideLayout70.xml"/><Relationship Id="rId8" Type="http://schemas.openxmlformats.org/officeDocument/2006/relationships/slideLayout" Target="../slideLayouts/slideLayout4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e-NO" noProof="0"/>
              <a:t>Coahkkal lasihan dihtii bajilčállaga</a:t>
            </a:r>
            <a:endParaRPr lang="nb-NO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e-NO" noProof="0"/>
              <a:t>Coahkkal lasihan dihtii teavstta</a:t>
            </a:r>
          </a:p>
          <a:p>
            <a:pPr lvl="1"/>
            <a:r>
              <a:rPr lang="se-NO" noProof="0"/>
              <a:t>Nubbi dássi</a:t>
            </a:r>
          </a:p>
          <a:p>
            <a:pPr lvl="2"/>
            <a:r>
              <a:rPr lang="se-NO" noProof="0"/>
              <a:t>Goalmmát dássi</a:t>
            </a:r>
          </a:p>
          <a:p>
            <a:pPr lvl="3"/>
            <a:r>
              <a:rPr lang="se-NO" noProof="0"/>
              <a:t>Njealját dássi</a:t>
            </a:r>
          </a:p>
          <a:p>
            <a:pPr lvl="4"/>
            <a:r>
              <a:rPr lang="se-NO" noProof="0"/>
              <a:t>Viđat dássi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BCFD63F2-B88F-37EA-13F8-EDDD78C37B7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701800" y="6356350"/>
            <a:ext cx="1371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5A89C7A-0B0C-4C7D-9C9C-7CE01A12EE22}" type="datetimeFigureOut">
              <a:rPr lang="nb-NO" smtClean="0"/>
              <a:t>22.01.2026</a:t>
            </a:fld>
            <a:endParaRPr lang="nb-NO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B493749-CB2B-5BD0-0321-4934625621B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38200" y="6356350"/>
            <a:ext cx="704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pPr algn="l"/>
            <a:fld id="{790B9EF2-AC65-4B08-AF68-6F571FAB6C0B}" type="slidenum">
              <a:rPr lang="nb-NO" smtClean="0"/>
              <a:pPr algn="l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509431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87" r:id="rId2"/>
    <p:sldLayoutId id="2147483689" r:id="rId3"/>
    <p:sldLayoutId id="2147483690" r:id="rId4"/>
    <p:sldLayoutId id="2147483657" r:id="rId5"/>
    <p:sldLayoutId id="2147483691" r:id="rId6"/>
    <p:sldLayoutId id="2147483692" r:id="rId7"/>
    <p:sldLayoutId id="2147483693" r:id="rId8"/>
    <p:sldLayoutId id="2147483723" r:id="rId9"/>
    <p:sldLayoutId id="2147483664" r:id="rId10"/>
    <p:sldLayoutId id="2147483665" r:id="rId11"/>
    <p:sldLayoutId id="2147483666" r:id="rId12"/>
    <p:sldLayoutId id="2147483667" r:id="rId13"/>
    <p:sldLayoutId id="2147483724" r:id="rId14"/>
    <p:sldLayoutId id="2147483725" r:id="rId15"/>
    <p:sldLayoutId id="2147483726" r:id="rId16"/>
    <p:sldLayoutId id="2147483727" r:id="rId17"/>
    <p:sldLayoutId id="2147483728" r:id="rId18"/>
    <p:sldLayoutId id="2147483729" r:id="rId19"/>
    <p:sldLayoutId id="2147483730" r:id="rId20"/>
    <p:sldLayoutId id="2147483731" r:id="rId21"/>
    <p:sldLayoutId id="2147483732" r:id="rId22"/>
    <p:sldLayoutId id="2147483733" r:id="rId23"/>
    <p:sldLayoutId id="2147483734" r:id="rId24"/>
    <p:sldLayoutId id="2147483735" r:id="rId25"/>
    <p:sldLayoutId id="2147483736" r:id="rId26"/>
    <p:sldLayoutId id="2147483737" r:id="rId27"/>
    <p:sldLayoutId id="2147483738" r:id="rId28"/>
    <p:sldLayoutId id="2147483739" r:id="rId29"/>
    <p:sldLayoutId id="2147483740" r:id="rId30"/>
    <p:sldLayoutId id="2147483741" r:id="rId31"/>
    <p:sldLayoutId id="2147483742" r:id="rId32"/>
    <p:sldLayoutId id="2147483743" r:id="rId33"/>
    <p:sldLayoutId id="2147483779" r:id="rId34"/>
    <p:sldLayoutId id="2147483778" r:id="rId3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5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5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b-N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e-NO" noProof="0"/>
              <a:t>Coahkkal lasihan dihtii bajilčállaga</a:t>
            </a:r>
            <a:endParaRPr lang="nb-NO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e-NO" noProof="0"/>
              <a:t>Coahkkal lasihan dihtii teavstta</a:t>
            </a:r>
          </a:p>
          <a:p>
            <a:pPr lvl="1"/>
            <a:r>
              <a:rPr lang="se-NO" noProof="0"/>
              <a:t>Nubbi dássi</a:t>
            </a:r>
          </a:p>
          <a:p>
            <a:pPr lvl="2"/>
            <a:r>
              <a:rPr lang="se-NO" noProof="0"/>
              <a:t>Goalmmát dássi</a:t>
            </a:r>
          </a:p>
          <a:p>
            <a:pPr lvl="3"/>
            <a:r>
              <a:rPr lang="se-NO" noProof="0"/>
              <a:t>Njealját dássi</a:t>
            </a:r>
          </a:p>
          <a:p>
            <a:pPr lvl="4"/>
            <a:r>
              <a:rPr lang="se-NO" noProof="0"/>
              <a:t>Viđat dássi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BCFD63F2-B88F-37EA-13F8-EDDD78C37B7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026650" y="6311900"/>
            <a:ext cx="1371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5A89C7A-0B0C-4C7D-9C9C-7CE01A12EE22}" type="datetimeFigureOut">
              <a:rPr lang="nb-NO" smtClean="0"/>
              <a:t>22.01.2026</a:t>
            </a:fld>
            <a:endParaRPr lang="nb-NO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B493749-CB2B-5BD0-0321-4934625621B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163050" y="6311900"/>
            <a:ext cx="704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pPr algn="l"/>
            <a:fld id="{790B9EF2-AC65-4B08-AF68-6F571FAB6C0B}" type="slidenum">
              <a:rPr lang="nb-NO" smtClean="0"/>
              <a:pPr algn="l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782682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9" r:id="rId1"/>
    <p:sldLayoutId id="2147483810" r:id="rId2"/>
    <p:sldLayoutId id="2147483811" r:id="rId3"/>
    <p:sldLayoutId id="2147483812" r:id="rId4"/>
    <p:sldLayoutId id="2147483813" r:id="rId5"/>
    <p:sldLayoutId id="2147483814" r:id="rId6"/>
    <p:sldLayoutId id="2147483815" r:id="rId7"/>
    <p:sldLayoutId id="2147483816" r:id="rId8"/>
    <p:sldLayoutId id="2147483753" r:id="rId9"/>
    <p:sldLayoutId id="2147483754" r:id="rId10"/>
    <p:sldLayoutId id="2147483755" r:id="rId11"/>
    <p:sldLayoutId id="2147483756" r:id="rId12"/>
    <p:sldLayoutId id="2147483757" r:id="rId13"/>
    <p:sldLayoutId id="2147483758" r:id="rId14"/>
    <p:sldLayoutId id="2147483759" r:id="rId15"/>
    <p:sldLayoutId id="2147483760" r:id="rId16"/>
    <p:sldLayoutId id="2147483761" r:id="rId17"/>
    <p:sldLayoutId id="2147483762" r:id="rId18"/>
    <p:sldLayoutId id="2147483763" r:id="rId19"/>
    <p:sldLayoutId id="2147483764" r:id="rId20"/>
    <p:sldLayoutId id="2147483765" r:id="rId21"/>
    <p:sldLayoutId id="2147483766" r:id="rId22"/>
    <p:sldLayoutId id="2147483767" r:id="rId23"/>
    <p:sldLayoutId id="2147483768" r:id="rId24"/>
    <p:sldLayoutId id="2147483769" r:id="rId25"/>
    <p:sldLayoutId id="2147483770" r:id="rId26"/>
    <p:sldLayoutId id="2147483771" r:id="rId27"/>
    <p:sldLayoutId id="2147483772" r:id="rId28"/>
    <p:sldLayoutId id="2147483773" r:id="rId29"/>
    <p:sldLayoutId id="2147483774" r:id="rId30"/>
    <p:sldLayoutId id="2147483775" r:id="rId31"/>
    <p:sldLayoutId id="2147483776" r:id="rId32"/>
    <p:sldLayoutId id="2147483777" r:id="rId33"/>
    <p:sldLayoutId id="2147483807" r:id="rId34"/>
    <p:sldLayoutId id="2147483808" r:id="rId3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5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5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b-N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1.png"/><Relationship Id="rId3" Type="http://schemas.openxmlformats.org/officeDocument/2006/relationships/image" Target="../media/image46.png"/><Relationship Id="rId7" Type="http://schemas.openxmlformats.org/officeDocument/2006/relationships/image" Target="../media/image5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1.xml"/><Relationship Id="rId6" Type="http://schemas.openxmlformats.org/officeDocument/2006/relationships/image" Target="../media/image49.png"/><Relationship Id="rId5" Type="http://schemas.openxmlformats.org/officeDocument/2006/relationships/image" Target="../media/image48.png"/><Relationship Id="rId4" Type="http://schemas.openxmlformats.org/officeDocument/2006/relationships/image" Target="../media/image47.png"/><Relationship Id="rId9" Type="http://schemas.openxmlformats.org/officeDocument/2006/relationships/hyperlink" Target="https://uit.no/profil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5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51.xml"/><Relationship Id="rId5" Type="http://schemas.openxmlformats.org/officeDocument/2006/relationships/image" Target="../media/image57.png"/><Relationship Id="rId4" Type="http://schemas.openxmlformats.org/officeDocument/2006/relationships/image" Target="../media/image5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51.xml"/><Relationship Id="rId5" Type="http://schemas.openxmlformats.org/officeDocument/2006/relationships/image" Target="../media/image61.png"/><Relationship Id="rId4" Type="http://schemas.openxmlformats.org/officeDocument/2006/relationships/image" Target="../media/image60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5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51.xml"/><Relationship Id="rId5" Type="http://schemas.openxmlformats.org/officeDocument/2006/relationships/image" Target="../media/image66.png"/><Relationship Id="rId4" Type="http://schemas.openxmlformats.org/officeDocument/2006/relationships/image" Target="../media/image65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3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3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9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1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png"/><Relationship Id="rId13" Type="http://schemas.openxmlformats.org/officeDocument/2006/relationships/image" Target="../media/image37.png"/><Relationship Id="rId18" Type="http://schemas.openxmlformats.org/officeDocument/2006/relationships/image" Target="../media/image42.png"/><Relationship Id="rId3" Type="http://schemas.openxmlformats.org/officeDocument/2006/relationships/image" Target="../media/image27.png"/><Relationship Id="rId21" Type="http://schemas.openxmlformats.org/officeDocument/2006/relationships/image" Target="../media/image45.png"/><Relationship Id="rId7" Type="http://schemas.openxmlformats.org/officeDocument/2006/relationships/image" Target="../media/image31.png"/><Relationship Id="rId12" Type="http://schemas.openxmlformats.org/officeDocument/2006/relationships/image" Target="../media/image36.png"/><Relationship Id="rId17" Type="http://schemas.openxmlformats.org/officeDocument/2006/relationships/image" Target="../media/image41.png"/><Relationship Id="rId2" Type="http://schemas.openxmlformats.org/officeDocument/2006/relationships/image" Target="../media/image26.png"/><Relationship Id="rId16" Type="http://schemas.openxmlformats.org/officeDocument/2006/relationships/image" Target="../media/image40.png"/><Relationship Id="rId20" Type="http://schemas.openxmlformats.org/officeDocument/2006/relationships/image" Target="../media/image44.png"/><Relationship Id="rId1" Type="http://schemas.openxmlformats.org/officeDocument/2006/relationships/slideLayout" Target="../slideLayouts/slideLayout51.xml"/><Relationship Id="rId6" Type="http://schemas.openxmlformats.org/officeDocument/2006/relationships/image" Target="../media/image30.png"/><Relationship Id="rId11" Type="http://schemas.openxmlformats.org/officeDocument/2006/relationships/image" Target="../media/image35.png"/><Relationship Id="rId5" Type="http://schemas.openxmlformats.org/officeDocument/2006/relationships/image" Target="../media/image29.png"/><Relationship Id="rId15" Type="http://schemas.openxmlformats.org/officeDocument/2006/relationships/image" Target="../media/image39.png"/><Relationship Id="rId10" Type="http://schemas.openxmlformats.org/officeDocument/2006/relationships/image" Target="../media/image34.png"/><Relationship Id="rId19" Type="http://schemas.openxmlformats.org/officeDocument/2006/relationships/image" Target="../media/image43.png"/><Relationship Id="rId4" Type="http://schemas.openxmlformats.org/officeDocument/2006/relationships/image" Target="../media/image28.png"/><Relationship Id="rId9" Type="http://schemas.openxmlformats.org/officeDocument/2006/relationships/image" Target="../media/image33.png"/><Relationship Id="rId14" Type="http://schemas.openxmlformats.org/officeDocument/2006/relationships/image" Target="../media/image3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9B3F101F-2496-96FB-2912-942028F8FC42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4" y="0"/>
            <a:ext cx="1218953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326176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 descr="Eksempelbilde">
            <a:extLst>
              <a:ext uri="{FF2B5EF4-FFF2-40B4-BE49-F238E27FC236}">
                <a16:creationId xmlns:a16="http://schemas.microsoft.com/office/drawing/2014/main" id="{D5E17255-89F5-FA47-22D7-A44601FE1CF7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12905" y="763616"/>
            <a:ext cx="2537233" cy="1428579"/>
          </a:xfrm>
          <a:prstGeom prst="rect">
            <a:avLst/>
          </a:prstGeom>
          <a:effectLst>
            <a:outerShdw blurRad="101600" dist="12700" dir="5400000" algn="ctr" rotWithShape="0">
              <a:srgbClr val="000000">
                <a:alpha val="20000"/>
              </a:srgbClr>
            </a:outerShdw>
          </a:effectLst>
        </p:spPr>
      </p:pic>
      <p:pic>
        <p:nvPicPr>
          <p:cNvPr id="24" name="Picture 23" descr="Eksempelbilde">
            <a:extLst>
              <a:ext uri="{FF2B5EF4-FFF2-40B4-BE49-F238E27FC236}">
                <a16:creationId xmlns:a16="http://schemas.microsoft.com/office/drawing/2014/main" id="{8777A25B-3E06-1E55-C740-1B05C8FD102F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87518" y="763616"/>
            <a:ext cx="2537233" cy="1428579"/>
          </a:xfrm>
          <a:prstGeom prst="rect">
            <a:avLst/>
          </a:prstGeom>
          <a:effectLst>
            <a:outerShdw blurRad="101600" dist="12700" dir="5400000" algn="ctr" rotWithShape="0">
              <a:srgbClr val="000000">
                <a:alpha val="20000"/>
              </a:srgbClr>
            </a:outerShdw>
          </a:effectLst>
        </p:spPr>
      </p:pic>
      <p:pic>
        <p:nvPicPr>
          <p:cNvPr id="33" name="Picture 32" descr="Eksempelbilde">
            <a:extLst>
              <a:ext uri="{FF2B5EF4-FFF2-40B4-BE49-F238E27FC236}">
                <a16:creationId xmlns:a16="http://schemas.microsoft.com/office/drawing/2014/main" id="{B90F625A-572E-C267-C8E5-0A0B8EEA5419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87518" y="4289390"/>
            <a:ext cx="2537233" cy="1428579"/>
          </a:xfrm>
          <a:prstGeom prst="rect">
            <a:avLst/>
          </a:prstGeom>
          <a:effectLst>
            <a:outerShdw blurRad="101600" dist="12700" dir="5400000" algn="ctr" rotWithShape="0">
              <a:srgbClr val="000000">
                <a:alpha val="20000"/>
              </a:srgbClr>
            </a:outerShdw>
          </a:effectLst>
        </p:spPr>
      </p:pic>
      <p:pic>
        <p:nvPicPr>
          <p:cNvPr id="34" name="Picture 33" descr="Eksempelbilde">
            <a:extLst>
              <a:ext uri="{FF2B5EF4-FFF2-40B4-BE49-F238E27FC236}">
                <a16:creationId xmlns:a16="http://schemas.microsoft.com/office/drawing/2014/main" id="{D240EE3B-2E5E-E485-60EF-DAA02BA3A6CC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12905" y="4289390"/>
            <a:ext cx="2537233" cy="1428579"/>
          </a:xfrm>
          <a:prstGeom prst="rect">
            <a:avLst/>
          </a:prstGeom>
          <a:effectLst>
            <a:outerShdw blurRad="101600" dist="12700" dir="5400000" algn="ctr" rotWithShape="0">
              <a:srgbClr val="000000">
                <a:alpha val="20000"/>
              </a:srgbClr>
            </a:outerShdw>
          </a:effectLst>
        </p:spPr>
      </p:pic>
      <p:pic>
        <p:nvPicPr>
          <p:cNvPr id="35" name="Picture 34" descr="Eksempelbilde">
            <a:extLst>
              <a:ext uri="{FF2B5EF4-FFF2-40B4-BE49-F238E27FC236}">
                <a16:creationId xmlns:a16="http://schemas.microsoft.com/office/drawing/2014/main" id="{83E41179-F56A-77DE-B6F1-4602A3D52614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87518" y="2528883"/>
            <a:ext cx="2537233" cy="1428579"/>
          </a:xfrm>
          <a:prstGeom prst="rect">
            <a:avLst/>
          </a:prstGeom>
          <a:effectLst>
            <a:outerShdw blurRad="101600" dist="12700" dir="5400000" algn="ctr" rotWithShape="0">
              <a:srgbClr val="000000">
                <a:alpha val="20000"/>
              </a:srgbClr>
            </a:outerShdw>
          </a:effectLst>
        </p:spPr>
      </p:pic>
      <p:pic>
        <p:nvPicPr>
          <p:cNvPr id="36" name="Picture 35" descr="Eksempelbilde">
            <a:extLst>
              <a:ext uri="{FF2B5EF4-FFF2-40B4-BE49-F238E27FC236}">
                <a16:creationId xmlns:a16="http://schemas.microsoft.com/office/drawing/2014/main" id="{36D720AB-F125-A71E-2ABD-449D03082F3B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12905" y="2528883"/>
            <a:ext cx="2537233" cy="1428579"/>
          </a:xfrm>
          <a:prstGeom prst="rect">
            <a:avLst/>
          </a:prstGeom>
          <a:effectLst>
            <a:outerShdw blurRad="101600" dist="12700" dir="5400000" algn="ctr" rotWithShape="0">
              <a:srgbClr val="000000">
                <a:alpha val="20000"/>
              </a:srgbClr>
            </a:outerShdw>
          </a:effectLst>
        </p:spPr>
      </p:pic>
      <p:sp>
        <p:nvSpPr>
          <p:cNvPr id="37" name="TextBox 36">
            <a:extLst>
              <a:ext uri="{FF2B5EF4-FFF2-40B4-BE49-F238E27FC236}">
                <a16:creationId xmlns:a16="http://schemas.microsoft.com/office/drawing/2014/main" id="{FB34A060-F7C7-7887-C970-BEF26F3F3903}"/>
              </a:ext>
            </a:extLst>
          </p:cNvPr>
          <p:cNvSpPr txBox="1"/>
          <p:nvPr/>
        </p:nvSpPr>
        <p:spPr>
          <a:xfrm>
            <a:off x="6096000" y="512636"/>
            <a:ext cx="315183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err="1">
                <a:solidFill>
                  <a:schemeClr val="tx2"/>
                </a:solidFill>
              </a:rPr>
              <a:t>UiTs</a:t>
            </a:r>
            <a:r>
              <a:rPr lang="nb-NO" sz="1000">
                <a:solidFill>
                  <a:schemeClr val="tx2"/>
                </a:solidFill>
              </a:rPr>
              <a:t> kart med studiesteder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5D4C8014-EBFA-53B3-DA16-39430666455F}"/>
              </a:ext>
            </a:extLst>
          </p:cNvPr>
          <p:cNvSpPr txBox="1"/>
          <p:nvPr/>
        </p:nvSpPr>
        <p:spPr>
          <a:xfrm>
            <a:off x="6096000" y="2280578"/>
            <a:ext cx="315183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err="1">
                <a:solidFill>
                  <a:schemeClr val="tx2"/>
                </a:solidFill>
              </a:rPr>
              <a:t>UiTs</a:t>
            </a:r>
            <a:r>
              <a:rPr lang="nb-NO" sz="1000">
                <a:solidFill>
                  <a:schemeClr val="tx2"/>
                </a:solidFill>
              </a:rPr>
              <a:t> organisasjonskart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19E0112D-CD62-CB46-E558-418698236703}"/>
              </a:ext>
            </a:extLst>
          </p:cNvPr>
          <p:cNvSpPr txBox="1"/>
          <p:nvPr/>
        </p:nvSpPr>
        <p:spPr>
          <a:xfrm>
            <a:off x="6096000" y="4050860"/>
            <a:ext cx="315183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err="1">
                <a:solidFill>
                  <a:schemeClr val="tx2"/>
                </a:solidFill>
              </a:rPr>
              <a:t>UiTs</a:t>
            </a:r>
            <a:r>
              <a:rPr lang="nb-NO" sz="1000">
                <a:solidFill>
                  <a:schemeClr val="tx2"/>
                </a:solidFill>
              </a:rPr>
              <a:t> strategi mot 2030</a:t>
            </a:r>
          </a:p>
        </p:txBody>
      </p:sp>
      <p:sp>
        <p:nvSpPr>
          <p:cNvPr id="41" name="Title 1">
            <a:extLst>
              <a:ext uri="{FF2B5EF4-FFF2-40B4-BE49-F238E27FC236}">
                <a16:creationId xmlns:a16="http://schemas.microsoft.com/office/drawing/2014/main" id="{A7885AA8-3C29-0E37-C063-F7EA32F0BC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0169" y="631511"/>
            <a:ext cx="10506252" cy="1009651"/>
          </a:xfrm>
        </p:spPr>
        <p:txBody>
          <a:bodyPr/>
          <a:lstStyle/>
          <a:p>
            <a:r>
              <a:rPr lang="nb-NO"/>
              <a:t>Andre maler</a:t>
            </a:r>
          </a:p>
        </p:txBody>
      </p:sp>
      <p:sp>
        <p:nvSpPr>
          <p:cNvPr id="42" name="Content Placeholder 2">
            <a:extLst>
              <a:ext uri="{FF2B5EF4-FFF2-40B4-BE49-F238E27FC236}">
                <a16:creationId xmlns:a16="http://schemas.microsoft.com/office/drawing/2014/main" id="{9EC44CD8-469B-65DD-3700-0DABB8A0607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40169" y="1641162"/>
            <a:ext cx="4227589" cy="346483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b-NO" sz="2000" dirty="0"/>
              <a:t>Det er også utviklet PowerPoint-maler for:</a:t>
            </a:r>
          </a:p>
          <a:p>
            <a:pPr lvl="1"/>
            <a:r>
              <a:rPr lang="nb-NO" sz="1600" dirty="0" err="1"/>
              <a:t>UiTs</a:t>
            </a:r>
            <a:r>
              <a:rPr lang="nb-NO" sz="1600" dirty="0"/>
              <a:t> kart med studiesteder.</a:t>
            </a:r>
          </a:p>
          <a:p>
            <a:pPr lvl="1"/>
            <a:r>
              <a:rPr lang="nb-NO" sz="1600" dirty="0" err="1"/>
              <a:t>UiTs</a:t>
            </a:r>
            <a:r>
              <a:rPr lang="nb-NO" sz="1600" dirty="0"/>
              <a:t> organisasjonskart.</a:t>
            </a:r>
          </a:p>
          <a:p>
            <a:pPr lvl="1"/>
            <a:r>
              <a:rPr lang="nb-NO" sz="1600" dirty="0" err="1"/>
              <a:t>UiTs</a:t>
            </a:r>
            <a:r>
              <a:rPr lang="nb-NO" sz="1600" dirty="0"/>
              <a:t> strategi mot 2030.</a:t>
            </a:r>
          </a:p>
          <a:p>
            <a:pPr marL="457200" lvl="1" indent="0">
              <a:buNone/>
            </a:pPr>
            <a:endParaRPr lang="nb-NO" sz="1600" dirty="0"/>
          </a:p>
          <a:p>
            <a:pPr marL="0" indent="0">
              <a:buNone/>
            </a:pPr>
            <a:r>
              <a:rPr lang="nb-NO" sz="1800" dirty="0"/>
              <a:t>Oppdaterte maler ligger under:</a:t>
            </a:r>
            <a:br>
              <a:rPr lang="nb-NO" sz="1800" dirty="0"/>
            </a:br>
            <a:r>
              <a:rPr lang="nb-NO" sz="1800" dirty="0"/>
              <a:t>Fil &gt; Ny &gt; UiT Office 365. </a:t>
            </a:r>
          </a:p>
          <a:p>
            <a:pPr marL="0" indent="0">
              <a:buNone/>
            </a:pPr>
            <a:r>
              <a:rPr lang="nb-NO" sz="1800" dirty="0"/>
              <a:t>Maler og informasjon om profil og bruk ligger også på </a:t>
            </a:r>
            <a:r>
              <a:rPr lang="nb-NO" sz="1800" dirty="0">
                <a:hlinkClick r:id="rId9"/>
              </a:rPr>
              <a:t>uit.no/profil</a:t>
            </a:r>
            <a:r>
              <a:rPr lang="nb-NO" sz="18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00462824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30AD7234-10B0-5F98-1933-9C64C2BABF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0169" y="631511"/>
            <a:ext cx="10506252" cy="1009651"/>
          </a:xfrm>
        </p:spPr>
        <p:txBody>
          <a:bodyPr/>
          <a:lstStyle/>
          <a:p>
            <a:r>
              <a:rPr lang="nb-NO"/>
              <a:t>Tittellysbilde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F5010FC6-97D3-8BA1-EBCB-E15EF3F7C89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40169" y="1641162"/>
            <a:ext cx="4591802" cy="407680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b-NO" sz="2200"/>
              <a:t>Bilde</a:t>
            </a:r>
          </a:p>
          <a:p>
            <a:r>
              <a:rPr lang="nb-NO" sz="1700"/>
              <a:t>For å legge til bilde trykker du på knappen Sett inn bilde.</a:t>
            </a:r>
          </a:p>
          <a:p>
            <a:r>
              <a:rPr lang="nb-NO" sz="1700"/>
              <a:t>Utsnittet av bildet kan tilpasses: Marker bilde, gå til menyen Bildeformat, trykk knappen Beskjær, og juster bildets plassering og størrelse.</a:t>
            </a:r>
          </a:p>
        </p:txBody>
      </p:sp>
      <p:pic>
        <p:nvPicPr>
          <p:cNvPr id="32" name="Bilde 31" descr="Skjermdump av meny, Bildeformat og Beskjær.">
            <a:extLst>
              <a:ext uri="{FF2B5EF4-FFF2-40B4-BE49-F238E27FC236}">
                <a16:creationId xmlns:a16="http://schemas.microsoft.com/office/drawing/2014/main" id="{3BEF4F0F-0575-484E-88B4-4443B758F33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187517" y="3317562"/>
            <a:ext cx="3204000" cy="1440740"/>
          </a:xfrm>
          <a:prstGeom prst="rect">
            <a:avLst/>
          </a:prstGeom>
          <a:effectLst>
            <a:outerShdw blurRad="101600" dist="12700" dir="5400000" algn="ctr" rotWithShape="0">
              <a:srgbClr val="000000">
                <a:alpha val="20000"/>
              </a:srgbClr>
            </a:outerShdw>
          </a:effectLst>
        </p:spPr>
      </p:pic>
      <p:sp>
        <p:nvSpPr>
          <p:cNvPr id="34" name="Rektangel 33">
            <a:extLst>
              <a:ext uri="{FF2B5EF4-FFF2-40B4-BE49-F238E27FC236}">
                <a16:creationId xmlns:a16="http://schemas.microsoft.com/office/drawing/2014/main" id="{EA435898-E856-3331-3586-2AE34025830E}"/>
              </a:ext>
            </a:extLst>
          </p:cNvPr>
          <p:cNvSpPr/>
          <p:nvPr/>
        </p:nvSpPr>
        <p:spPr>
          <a:xfrm>
            <a:off x="6591626" y="3395116"/>
            <a:ext cx="1151107" cy="374721"/>
          </a:xfrm>
          <a:prstGeom prst="rect">
            <a:avLst/>
          </a:prstGeom>
          <a:noFill/>
          <a:ln w="50800" cap="flat" cmpd="sng" algn="ctr">
            <a:solidFill>
              <a:schemeClr val="accent5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5"/>
          </a:fontRef>
        </p:style>
        <p:txBody>
          <a:bodyPr rtlCol="0" anchor="ctr"/>
          <a:lstStyle/>
          <a:p>
            <a:pPr algn="l"/>
            <a:endParaRPr lang="nb-NO"/>
          </a:p>
        </p:txBody>
      </p:sp>
      <p:sp>
        <p:nvSpPr>
          <p:cNvPr id="35" name="Rektangel 34">
            <a:extLst>
              <a:ext uri="{FF2B5EF4-FFF2-40B4-BE49-F238E27FC236}">
                <a16:creationId xmlns:a16="http://schemas.microsoft.com/office/drawing/2014/main" id="{9F7E7160-C1AC-B259-A175-CE00260B7151}"/>
              </a:ext>
            </a:extLst>
          </p:cNvPr>
          <p:cNvSpPr/>
          <p:nvPr/>
        </p:nvSpPr>
        <p:spPr>
          <a:xfrm>
            <a:off x="8498279" y="3647932"/>
            <a:ext cx="672917" cy="986487"/>
          </a:xfrm>
          <a:prstGeom prst="rect">
            <a:avLst/>
          </a:prstGeom>
          <a:noFill/>
          <a:ln w="50800" cap="flat" cmpd="sng" algn="ctr">
            <a:solidFill>
              <a:schemeClr val="accent5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5"/>
          </a:fontRef>
        </p:style>
        <p:txBody>
          <a:bodyPr rtlCol="0" anchor="ctr"/>
          <a:lstStyle/>
          <a:p>
            <a:pPr algn="l"/>
            <a:endParaRPr lang="nb-NO"/>
          </a:p>
        </p:txBody>
      </p:sp>
      <p:pic>
        <p:nvPicPr>
          <p:cNvPr id="41" name="Bilde 40" descr="Skjermdump av knapp, sett inn bilde">
            <a:extLst>
              <a:ext uri="{FF2B5EF4-FFF2-40B4-BE49-F238E27FC236}">
                <a16:creationId xmlns:a16="http://schemas.microsoft.com/office/drawing/2014/main" id="{50EC25EB-0F30-3AE8-A89C-A650CDEF2EF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7081" r="7693"/>
          <a:stretch>
            <a:fillRect/>
          </a:stretch>
        </p:blipFill>
        <p:spPr>
          <a:xfrm>
            <a:off x="6187517" y="1661110"/>
            <a:ext cx="1908000" cy="1440741"/>
          </a:xfrm>
          <a:prstGeom prst="rect">
            <a:avLst/>
          </a:prstGeom>
          <a:effectLst>
            <a:outerShdw blurRad="101600" dist="12700" dir="5400000" algn="ctr" rotWithShape="0">
              <a:srgbClr val="000000">
                <a:alpha val="2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68285603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>
          <a:extLst>
            <a:ext uri="{FF2B5EF4-FFF2-40B4-BE49-F238E27FC236}">
              <a16:creationId xmlns:a16="http://schemas.microsoft.com/office/drawing/2014/main" id="{EAC6CCED-3BF8-66FE-C469-C5E5ADDF6B2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Bilde 36" descr="Eksempel på tittellysbilde som viser et alternativ for korrekt utforming, der lang tittel er delt opp i tittel og undertittel og ikke går over bildet.">
            <a:extLst>
              <a:ext uri="{FF2B5EF4-FFF2-40B4-BE49-F238E27FC236}">
                <a16:creationId xmlns:a16="http://schemas.microsoft.com/office/drawing/2014/main" id="{056537F1-9D9F-8BBB-DD18-BDA980BA9E2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77456" y="4286217"/>
            <a:ext cx="2542870" cy="1431753"/>
          </a:xfrm>
          <a:prstGeom prst="rect">
            <a:avLst/>
          </a:prstGeom>
          <a:effectLst>
            <a:outerShdw blurRad="101600" dist="12700" dir="5400000" algn="ctr" rotWithShape="0">
              <a:srgbClr val="000000">
                <a:alpha val="20000"/>
              </a:srgbClr>
            </a:outerShdw>
          </a:effectLst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C2B4C3B1-CC66-6092-B184-F89AD2B4AC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0169" y="631511"/>
            <a:ext cx="10506252" cy="1009651"/>
          </a:xfrm>
        </p:spPr>
        <p:txBody>
          <a:bodyPr/>
          <a:lstStyle/>
          <a:p>
            <a:r>
              <a:rPr lang="nb-NO"/>
              <a:t>Tittellysbilde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F60284B3-A70B-CCB1-B9F3-A70F36B7C23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40169" y="1641162"/>
            <a:ext cx="4591802" cy="407680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b-NO" sz="2200"/>
              <a:t>Tekst</a:t>
            </a:r>
          </a:p>
          <a:p>
            <a:r>
              <a:rPr lang="nb-NO" sz="1700"/>
              <a:t>Bruk en kort og beskrivende tittel.</a:t>
            </a:r>
          </a:p>
          <a:p>
            <a:r>
              <a:rPr lang="nb-NO" sz="1700"/>
              <a:t>Bruk gjerne bilde som hjelper å illustrere og skape interesse for presentasjonen.</a:t>
            </a:r>
          </a:p>
          <a:p>
            <a:endParaRPr lang="nb-NO" sz="1700"/>
          </a:p>
          <a:p>
            <a:pPr marL="342900" indent="-342900">
              <a:buFont typeface="+mj-lt"/>
              <a:buAutoNum type="arabicPeriod"/>
            </a:pPr>
            <a:r>
              <a:rPr lang="nb-NO" sz="1700"/>
              <a:t>Unngå tekst over bilde.</a:t>
            </a:r>
          </a:p>
          <a:p>
            <a:pPr marL="342900" indent="-342900">
              <a:buFont typeface="+mj-lt"/>
              <a:buAutoNum type="arabicPeriod"/>
            </a:pPr>
            <a:r>
              <a:rPr lang="nb-NO" sz="1700"/>
              <a:t>Prøv og korte ned tittelen.</a:t>
            </a:r>
          </a:p>
          <a:p>
            <a:pPr marL="342900" indent="-342900">
              <a:buFont typeface="+mj-lt"/>
              <a:buAutoNum type="arabicPeriod"/>
            </a:pPr>
            <a:r>
              <a:rPr lang="nb-NO" sz="1700"/>
              <a:t>Ev. prøv å del tittelen i tittel og undertittel.</a:t>
            </a:r>
          </a:p>
          <a:p>
            <a:pPr marL="342900" indent="-342900">
              <a:buFont typeface="+mj-lt"/>
              <a:buAutoNum type="arabicPeriod"/>
            </a:pPr>
            <a:r>
              <a:rPr lang="nb-NO" sz="1700"/>
              <a:t>Eller gjør teksten mindre.</a:t>
            </a:r>
          </a:p>
          <a:p>
            <a:endParaRPr lang="nb-NO" sz="2000"/>
          </a:p>
        </p:txBody>
      </p:sp>
      <p:pic>
        <p:nvPicPr>
          <p:cNvPr id="22" name="Bilde 21" descr="Eksempel på tittellysbilde som viser et alternativ for feil utforming, med lang tittel som går over bildet.">
            <a:extLst>
              <a:ext uri="{FF2B5EF4-FFF2-40B4-BE49-F238E27FC236}">
                <a16:creationId xmlns:a16="http://schemas.microsoft.com/office/drawing/2014/main" id="{08A3F80D-FB53-F283-2FAF-73EFE5DB7051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87518" y="2342930"/>
            <a:ext cx="2542871" cy="1431754"/>
          </a:xfrm>
          <a:prstGeom prst="rect">
            <a:avLst/>
          </a:prstGeom>
          <a:effectLst>
            <a:outerShdw blurRad="101600" dist="12700" dir="5400000" algn="ctr" rotWithShape="0">
              <a:srgbClr val="000000">
                <a:alpha val="20000"/>
              </a:srgbClr>
            </a:outerShdw>
          </a:effectLst>
        </p:spPr>
      </p:pic>
      <p:pic>
        <p:nvPicPr>
          <p:cNvPr id="23" name="Bilde 22" descr="Eksempel på tittellysbilde som viser et alternativ for korrekt utforming, med kortere tittel, som ikke går over bildet.">
            <a:extLst>
              <a:ext uri="{FF2B5EF4-FFF2-40B4-BE49-F238E27FC236}">
                <a16:creationId xmlns:a16="http://schemas.microsoft.com/office/drawing/2014/main" id="{E23947C8-88AB-3950-2A60-EB398DD69F7B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07267" y="2342930"/>
            <a:ext cx="2542871" cy="1431754"/>
          </a:xfrm>
          <a:prstGeom prst="rect">
            <a:avLst/>
          </a:prstGeom>
          <a:effectLst>
            <a:outerShdw blurRad="101600" dist="12700" dir="5400000" algn="ctr" rotWithShape="0">
              <a:srgbClr val="000000">
                <a:alpha val="20000"/>
              </a:srgbClr>
            </a:outerShdw>
          </a:effectLst>
        </p:spPr>
      </p:pic>
      <p:pic>
        <p:nvPicPr>
          <p:cNvPr id="25" name="Bilde 24" descr="Eksempelbilde for tittellysbilde som viser et alternativ for korrekt utforming, med lang tittel i en tekstboks som ikke går over bilde.">
            <a:extLst>
              <a:ext uri="{FF2B5EF4-FFF2-40B4-BE49-F238E27FC236}">
                <a16:creationId xmlns:a16="http://schemas.microsoft.com/office/drawing/2014/main" id="{BE2C236B-547C-5461-34B1-24237B4F8CF3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10086" y="4278662"/>
            <a:ext cx="2542870" cy="1428579"/>
          </a:xfrm>
          <a:prstGeom prst="rect">
            <a:avLst/>
          </a:prstGeom>
          <a:effectLst>
            <a:outerShdw blurRad="101600" dist="12700" dir="5400000" algn="ctr" rotWithShape="0">
              <a:srgbClr val="000000">
                <a:alpha val="20000"/>
              </a:srgbClr>
            </a:outerShdw>
          </a:effectLst>
        </p:spPr>
      </p:pic>
      <p:sp>
        <p:nvSpPr>
          <p:cNvPr id="26" name="TextBox 39">
            <a:extLst>
              <a:ext uri="{FF2B5EF4-FFF2-40B4-BE49-F238E27FC236}">
                <a16:creationId xmlns:a16="http://schemas.microsoft.com/office/drawing/2014/main" id="{94DFC53C-A74D-AEA7-8ABD-E0661B681334}"/>
              </a:ext>
            </a:extLst>
          </p:cNvPr>
          <p:cNvSpPr txBox="1"/>
          <p:nvPr/>
        </p:nvSpPr>
        <p:spPr>
          <a:xfrm>
            <a:off x="6043140" y="1962195"/>
            <a:ext cx="255792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2000">
                <a:solidFill>
                  <a:srgbClr val="FF0000"/>
                </a:solidFill>
              </a:rPr>
              <a:t>1. </a:t>
            </a:r>
            <a:r>
              <a:rPr lang="nb-NO" sz="2000" err="1">
                <a:solidFill>
                  <a:srgbClr val="FF0000"/>
                </a:solidFill>
              </a:rPr>
              <a:t>X</a:t>
            </a:r>
            <a:endParaRPr lang="nb-NO" sz="2000">
              <a:solidFill>
                <a:srgbClr val="FF0000"/>
              </a:solidFill>
            </a:endParaRPr>
          </a:p>
        </p:txBody>
      </p:sp>
      <p:sp>
        <p:nvSpPr>
          <p:cNvPr id="27" name="TextBox 39">
            <a:extLst>
              <a:ext uri="{FF2B5EF4-FFF2-40B4-BE49-F238E27FC236}">
                <a16:creationId xmlns:a16="http://schemas.microsoft.com/office/drawing/2014/main" id="{C6A56921-A435-D128-7A31-93C3A523C8D5}"/>
              </a:ext>
            </a:extLst>
          </p:cNvPr>
          <p:cNvSpPr txBox="1"/>
          <p:nvPr/>
        </p:nvSpPr>
        <p:spPr>
          <a:xfrm>
            <a:off x="8747839" y="1962195"/>
            <a:ext cx="255792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2000">
                <a:solidFill>
                  <a:srgbClr val="00B050"/>
                </a:solidFill>
              </a:rPr>
              <a:t>2. V</a:t>
            </a:r>
          </a:p>
        </p:txBody>
      </p:sp>
      <p:sp>
        <p:nvSpPr>
          <p:cNvPr id="28" name="TextBox 39">
            <a:extLst>
              <a:ext uri="{FF2B5EF4-FFF2-40B4-BE49-F238E27FC236}">
                <a16:creationId xmlns:a16="http://schemas.microsoft.com/office/drawing/2014/main" id="{3F267E58-20D8-5DCB-8408-DF2B67D4C63C}"/>
              </a:ext>
            </a:extLst>
          </p:cNvPr>
          <p:cNvSpPr txBox="1"/>
          <p:nvPr/>
        </p:nvSpPr>
        <p:spPr>
          <a:xfrm>
            <a:off x="6043140" y="3895662"/>
            <a:ext cx="255792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2000">
                <a:solidFill>
                  <a:srgbClr val="00B050"/>
                </a:solidFill>
              </a:rPr>
              <a:t>3, V</a:t>
            </a:r>
          </a:p>
        </p:txBody>
      </p:sp>
      <p:sp>
        <p:nvSpPr>
          <p:cNvPr id="29" name="TextBox 39">
            <a:extLst>
              <a:ext uri="{FF2B5EF4-FFF2-40B4-BE49-F238E27FC236}">
                <a16:creationId xmlns:a16="http://schemas.microsoft.com/office/drawing/2014/main" id="{D0618D1D-DC51-83F5-D52B-B8F96CC3872B}"/>
              </a:ext>
            </a:extLst>
          </p:cNvPr>
          <p:cNvSpPr txBox="1"/>
          <p:nvPr/>
        </p:nvSpPr>
        <p:spPr>
          <a:xfrm>
            <a:off x="8747839" y="3895662"/>
            <a:ext cx="255792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2000">
                <a:solidFill>
                  <a:srgbClr val="00B050"/>
                </a:solidFill>
              </a:rPr>
              <a:t>4. V</a:t>
            </a:r>
          </a:p>
        </p:txBody>
      </p:sp>
    </p:spTree>
    <p:extLst>
      <p:ext uri="{BB962C8B-B14F-4D97-AF65-F5344CB8AC3E}">
        <p14:creationId xmlns:p14="http://schemas.microsoft.com/office/powerpoint/2010/main" val="249649705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>
          <a:extLst>
            <a:ext uri="{FF2B5EF4-FFF2-40B4-BE49-F238E27FC236}">
              <a16:creationId xmlns:a16="http://schemas.microsoft.com/office/drawing/2014/main" id="{DA4203E0-0F0D-635B-7AB9-50FB748A1D2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97139C4C-FC82-BFF7-E720-6A32989D39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0169" y="631511"/>
            <a:ext cx="10506252" cy="1009651"/>
          </a:xfrm>
        </p:spPr>
        <p:txBody>
          <a:bodyPr/>
          <a:lstStyle/>
          <a:p>
            <a:r>
              <a:rPr lang="nb-NO"/>
              <a:t>Lysbildeoppsett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6B8D538D-CBFD-9B82-F12B-911948D9B4E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40169" y="1641162"/>
            <a:ext cx="4591802" cy="4076808"/>
          </a:xfrm>
        </p:spPr>
        <p:txBody>
          <a:bodyPr>
            <a:normAutofit lnSpcReduction="10000"/>
          </a:bodyPr>
          <a:lstStyle/>
          <a:p>
            <a:r>
              <a:rPr lang="nb-NO" sz="1700"/>
              <a:t>Bruk en kort og beskrivende tittel.</a:t>
            </a:r>
          </a:p>
          <a:p>
            <a:r>
              <a:rPr lang="nb-NO" sz="1700"/>
              <a:t>Begrens informasjonen per lysbilde, bruk heller flere lysbilder.</a:t>
            </a:r>
          </a:p>
          <a:p>
            <a:r>
              <a:rPr lang="nb-NO" sz="1700"/>
              <a:t>Bruk bilder, illustrasjoner og grafer til å presentere data og informasjon for enklere forståelse, i tillegg til kortfattet tekst eller stikkord.</a:t>
            </a:r>
          </a:p>
          <a:p>
            <a:endParaRPr lang="nb-NO" sz="1700"/>
          </a:p>
          <a:p>
            <a:pPr marL="342900" indent="-342900">
              <a:buFont typeface="+mj-lt"/>
              <a:buAutoNum type="arabicPeriod"/>
            </a:pPr>
            <a:r>
              <a:rPr lang="nb-NO" sz="1700"/>
              <a:t>Unngå for mye informasjon på ett lysbilde.</a:t>
            </a:r>
          </a:p>
          <a:p>
            <a:pPr marL="342900" indent="-342900">
              <a:buFont typeface="+mj-lt"/>
              <a:buAutoNum type="arabicPeriod"/>
            </a:pPr>
            <a:r>
              <a:rPr lang="nb-NO" sz="1700"/>
              <a:t>Fordel heller informasjonen ut over flere lysbilder og begrens teksten til stikkord.</a:t>
            </a:r>
          </a:p>
        </p:txBody>
      </p:sp>
      <p:sp>
        <p:nvSpPr>
          <p:cNvPr id="26" name="TextBox 39">
            <a:extLst>
              <a:ext uri="{FF2B5EF4-FFF2-40B4-BE49-F238E27FC236}">
                <a16:creationId xmlns:a16="http://schemas.microsoft.com/office/drawing/2014/main" id="{01601C82-B5BB-666E-0C0B-E812FE4D9FDD}"/>
              </a:ext>
            </a:extLst>
          </p:cNvPr>
          <p:cNvSpPr txBox="1"/>
          <p:nvPr/>
        </p:nvSpPr>
        <p:spPr>
          <a:xfrm>
            <a:off x="6043140" y="1962195"/>
            <a:ext cx="255792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2000">
                <a:solidFill>
                  <a:srgbClr val="FF0000"/>
                </a:solidFill>
              </a:rPr>
              <a:t>1. </a:t>
            </a:r>
            <a:r>
              <a:rPr lang="nb-NO" sz="2000" err="1">
                <a:solidFill>
                  <a:srgbClr val="FF0000"/>
                </a:solidFill>
              </a:rPr>
              <a:t>X</a:t>
            </a:r>
            <a:endParaRPr lang="nb-NO" sz="2000">
              <a:solidFill>
                <a:srgbClr val="FF0000"/>
              </a:solidFill>
            </a:endParaRPr>
          </a:p>
        </p:txBody>
      </p:sp>
      <p:sp>
        <p:nvSpPr>
          <p:cNvPr id="27" name="TextBox 39">
            <a:extLst>
              <a:ext uri="{FF2B5EF4-FFF2-40B4-BE49-F238E27FC236}">
                <a16:creationId xmlns:a16="http://schemas.microsoft.com/office/drawing/2014/main" id="{097E80ED-8810-4AA8-8676-918E529D3025}"/>
              </a:ext>
            </a:extLst>
          </p:cNvPr>
          <p:cNvSpPr txBox="1"/>
          <p:nvPr/>
        </p:nvSpPr>
        <p:spPr>
          <a:xfrm>
            <a:off x="8747839" y="1962195"/>
            <a:ext cx="255792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2000">
                <a:solidFill>
                  <a:srgbClr val="00B050"/>
                </a:solidFill>
              </a:rPr>
              <a:t>2. V</a:t>
            </a:r>
          </a:p>
        </p:txBody>
      </p:sp>
      <p:sp>
        <p:nvSpPr>
          <p:cNvPr id="28" name="TextBox 39">
            <a:extLst>
              <a:ext uri="{FF2B5EF4-FFF2-40B4-BE49-F238E27FC236}">
                <a16:creationId xmlns:a16="http://schemas.microsoft.com/office/drawing/2014/main" id="{91E7691A-41A8-8AE5-71E0-137333FE481E}"/>
              </a:ext>
            </a:extLst>
          </p:cNvPr>
          <p:cNvSpPr txBox="1"/>
          <p:nvPr/>
        </p:nvSpPr>
        <p:spPr>
          <a:xfrm>
            <a:off x="6043140" y="3895662"/>
            <a:ext cx="255792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2000">
                <a:solidFill>
                  <a:srgbClr val="00B050"/>
                </a:solidFill>
              </a:rPr>
              <a:t>2. V</a:t>
            </a:r>
          </a:p>
        </p:txBody>
      </p:sp>
      <p:sp>
        <p:nvSpPr>
          <p:cNvPr id="29" name="TextBox 39">
            <a:extLst>
              <a:ext uri="{FF2B5EF4-FFF2-40B4-BE49-F238E27FC236}">
                <a16:creationId xmlns:a16="http://schemas.microsoft.com/office/drawing/2014/main" id="{D51385E6-1864-8BA5-AE0E-F17BBDBF775B}"/>
              </a:ext>
            </a:extLst>
          </p:cNvPr>
          <p:cNvSpPr txBox="1"/>
          <p:nvPr/>
        </p:nvSpPr>
        <p:spPr>
          <a:xfrm>
            <a:off x="8747839" y="3895662"/>
            <a:ext cx="255792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2000">
                <a:solidFill>
                  <a:srgbClr val="00B050"/>
                </a:solidFill>
              </a:rPr>
              <a:t>2. V</a:t>
            </a:r>
          </a:p>
        </p:txBody>
      </p:sp>
      <p:pic>
        <p:nvPicPr>
          <p:cNvPr id="9" name="Bilde 8" descr="Eksempelbilde distribusjon av innhold.">
            <a:extLst>
              <a:ext uri="{FF2B5EF4-FFF2-40B4-BE49-F238E27FC236}">
                <a16:creationId xmlns:a16="http://schemas.microsoft.com/office/drawing/2014/main" id="{5C5145FD-10CB-2F12-FEC6-DAA9E5DFAD5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60875" y="2320064"/>
            <a:ext cx="2586964" cy="1456580"/>
          </a:xfrm>
          <a:prstGeom prst="rect">
            <a:avLst/>
          </a:prstGeom>
          <a:effectLst>
            <a:outerShdw blurRad="101600" dist="12700" dir="5400000" algn="ctr" rotWithShape="0">
              <a:srgbClr val="000000">
                <a:alpha val="20000"/>
              </a:srgbClr>
            </a:outerShdw>
          </a:effectLst>
        </p:spPr>
      </p:pic>
      <p:pic>
        <p:nvPicPr>
          <p:cNvPr id="10" name="Bilde 9" descr="Eksempelbilde distribusjon av innhold.">
            <a:extLst>
              <a:ext uri="{FF2B5EF4-FFF2-40B4-BE49-F238E27FC236}">
                <a16:creationId xmlns:a16="http://schemas.microsoft.com/office/drawing/2014/main" id="{D45DF1DE-9BE8-7ADA-9DC2-703DB1CA627E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07267" y="2320064"/>
            <a:ext cx="2586964" cy="1456580"/>
          </a:xfrm>
          <a:prstGeom prst="rect">
            <a:avLst/>
          </a:prstGeom>
          <a:effectLst>
            <a:outerShdw blurRad="101600" dist="12700" dir="5400000" algn="ctr" rotWithShape="0">
              <a:srgbClr val="000000">
                <a:alpha val="20000"/>
              </a:srgbClr>
            </a:outerShdw>
          </a:effectLst>
        </p:spPr>
      </p:pic>
      <p:pic>
        <p:nvPicPr>
          <p:cNvPr id="11" name="Bilde 10" descr="Eksempelbilde distribusjon av innhold.">
            <a:extLst>
              <a:ext uri="{FF2B5EF4-FFF2-40B4-BE49-F238E27FC236}">
                <a16:creationId xmlns:a16="http://schemas.microsoft.com/office/drawing/2014/main" id="{3BF1A734-0663-4E0B-5976-05D577C6F0A3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60875" y="4280622"/>
            <a:ext cx="2586964" cy="1456580"/>
          </a:xfrm>
          <a:prstGeom prst="rect">
            <a:avLst/>
          </a:prstGeom>
          <a:effectLst>
            <a:outerShdw blurRad="101600" dist="12700" dir="5400000" algn="ctr" rotWithShape="0">
              <a:srgbClr val="000000">
                <a:alpha val="20000"/>
              </a:srgbClr>
            </a:outerShdw>
          </a:effectLst>
        </p:spPr>
      </p:pic>
      <p:pic>
        <p:nvPicPr>
          <p:cNvPr id="12" name="Bilde 11" descr="Eksempelbilde distribusjon av innhold.">
            <a:extLst>
              <a:ext uri="{FF2B5EF4-FFF2-40B4-BE49-F238E27FC236}">
                <a16:creationId xmlns:a16="http://schemas.microsoft.com/office/drawing/2014/main" id="{1191B10E-8D63-96E1-EB03-32556FEA65CF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07267" y="4280622"/>
            <a:ext cx="2586964" cy="1456580"/>
          </a:xfrm>
          <a:prstGeom prst="rect">
            <a:avLst/>
          </a:prstGeom>
          <a:effectLst>
            <a:outerShdw blurRad="101600" dist="12700" dir="5400000" algn="ctr" rotWithShape="0">
              <a:srgbClr val="000000">
                <a:alpha val="2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13234202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>
          <a:extLst>
            <a:ext uri="{FF2B5EF4-FFF2-40B4-BE49-F238E27FC236}">
              <a16:creationId xmlns:a16="http://schemas.microsoft.com/office/drawing/2014/main" id="{71545242-58AE-FF2D-E0E7-787CCF650CF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401EA852-F1A9-F879-89D2-A628F4F29C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0169" y="631511"/>
            <a:ext cx="10506252" cy="1009651"/>
          </a:xfrm>
        </p:spPr>
        <p:txBody>
          <a:bodyPr/>
          <a:lstStyle/>
          <a:p>
            <a:r>
              <a:rPr lang="nb-NO"/>
              <a:t>Farger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765CE751-EF90-D262-7573-B46288CF534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40169" y="1641162"/>
            <a:ext cx="4591802" cy="4076808"/>
          </a:xfrm>
        </p:spPr>
        <p:txBody>
          <a:bodyPr>
            <a:norm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nb-NO" sz="1700"/>
              <a:t>I malen finner du Temafarger, som er et utvalg av </a:t>
            </a:r>
            <a:r>
              <a:rPr lang="nb-NO" sz="1700" err="1"/>
              <a:t>UiTs</a:t>
            </a:r>
            <a:r>
              <a:rPr lang="nb-NO" sz="1700"/>
              <a:t> profilfarger og noen utvalgte valører.</a:t>
            </a:r>
          </a:p>
          <a:p>
            <a:pPr marL="342900" indent="-342900">
              <a:buFont typeface="+mj-lt"/>
              <a:buAutoNum type="arabicPeriod"/>
            </a:pPr>
            <a:r>
              <a:rPr lang="nb-NO" sz="1700"/>
              <a:t>Unngå å bruke PowerPoints genererte valører, da disse ikke er innenfor </a:t>
            </a:r>
            <a:r>
              <a:rPr lang="nb-NO" sz="1700" err="1"/>
              <a:t>UiTs</a:t>
            </a:r>
            <a:r>
              <a:rPr lang="nb-NO" sz="1700"/>
              <a:t> profil.</a:t>
            </a:r>
          </a:p>
          <a:p>
            <a:pPr marL="342900" indent="-342900">
              <a:buFont typeface="+mj-lt"/>
              <a:buAutoNum type="arabicPeriod"/>
            </a:pPr>
            <a:r>
              <a:rPr lang="nb-NO" sz="1700"/>
              <a:t>Unngå å bruke standardfargene.</a:t>
            </a:r>
          </a:p>
        </p:txBody>
      </p:sp>
      <p:sp>
        <p:nvSpPr>
          <p:cNvPr id="9" name="TextBox 39">
            <a:extLst>
              <a:ext uri="{FF2B5EF4-FFF2-40B4-BE49-F238E27FC236}">
                <a16:creationId xmlns:a16="http://schemas.microsoft.com/office/drawing/2014/main" id="{062F1ACB-925D-1C9F-A53E-4275C4DFB00F}"/>
              </a:ext>
            </a:extLst>
          </p:cNvPr>
          <p:cNvSpPr txBox="1"/>
          <p:nvPr/>
        </p:nvSpPr>
        <p:spPr>
          <a:xfrm>
            <a:off x="9634079" y="1566101"/>
            <a:ext cx="255792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2000">
                <a:solidFill>
                  <a:srgbClr val="00B050"/>
                </a:solidFill>
              </a:rPr>
              <a:t>1. V</a:t>
            </a:r>
          </a:p>
        </p:txBody>
      </p:sp>
      <p:sp>
        <p:nvSpPr>
          <p:cNvPr id="10" name="TextBox 39">
            <a:extLst>
              <a:ext uri="{FF2B5EF4-FFF2-40B4-BE49-F238E27FC236}">
                <a16:creationId xmlns:a16="http://schemas.microsoft.com/office/drawing/2014/main" id="{5EF211C2-83D0-D456-DFE4-ABDBBCFA651B}"/>
              </a:ext>
            </a:extLst>
          </p:cNvPr>
          <p:cNvSpPr txBox="1"/>
          <p:nvPr/>
        </p:nvSpPr>
        <p:spPr>
          <a:xfrm>
            <a:off x="9634079" y="2003331"/>
            <a:ext cx="255792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2000">
                <a:solidFill>
                  <a:srgbClr val="FF0000"/>
                </a:solidFill>
              </a:rPr>
              <a:t>2. </a:t>
            </a:r>
            <a:r>
              <a:rPr lang="nb-NO" sz="2000" err="1">
                <a:solidFill>
                  <a:srgbClr val="FF0000"/>
                </a:solidFill>
              </a:rPr>
              <a:t>X</a:t>
            </a:r>
            <a:endParaRPr lang="nb-NO" sz="2000">
              <a:solidFill>
                <a:srgbClr val="FF0000"/>
              </a:solidFill>
            </a:endParaRPr>
          </a:p>
        </p:txBody>
      </p:sp>
      <p:sp>
        <p:nvSpPr>
          <p:cNvPr id="12" name="TextBox 39">
            <a:extLst>
              <a:ext uri="{FF2B5EF4-FFF2-40B4-BE49-F238E27FC236}">
                <a16:creationId xmlns:a16="http://schemas.microsoft.com/office/drawing/2014/main" id="{D400A42D-6E3E-F66F-5772-A003B42EC291}"/>
              </a:ext>
            </a:extLst>
          </p:cNvPr>
          <p:cNvSpPr txBox="1"/>
          <p:nvPr/>
        </p:nvSpPr>
        <p:spPr>
          <a:xfrm>
            <a:off x="9634079" y="3936768"/>
            <a:ext cx="255792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2000">
                <a:solidFill>
                  <a:srgbClr val="FF0000"/>
                </a:solidFill>
              </a:rPr>
              <a:t>3. </a:t>
            </a:r>
            <a:r>
              <a:rPr lang="nb-NO" sz="2000" err="1">
                <a:solidFill>
                  <a:srgbClr val="FF0000"/>
                </a:solidFill>
              </a:rPr>
              <a:t>X</a:t>
            </a:r>
            <a:endParaRPr lang="nb-NO" sz="2000">
              <a:solidFill>
                <a:srgbClr val="FF0000"/>
              </a:solidFill>
            </a:endParaRPr>
          </a:p>
        </p:txBody>
      </p:sp>
      <p:pic>
        <p:nvPicPr>
          <p:cNvPr id="7" name="Bilde 6" descr="Et bilde som inneholder tekst, skjermbilde, Fargerikt, programvare&#10;&#10;KI-generert innhold kan være feil.">
            <a:extLst>
              <a:ext uri="{FF2B5EF4-FFF2-40B4-BE49-F238E27FC236}">
                <a16:creationId xmlns:a16="http://schemas.microsoft.com/office/drawing/2014/main" id="{4A13A239-3C78-7F67-5FB3-6B1CB88E17D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74636" y="714170"/>
            <a:ext cx="3359441" cy="5003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610827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>
          <a:extLst>
            <a:ext uri="{FF2B5EF4-FFF2-40B4-BE49-F238E27FC236}">
              <a16:creationId xmlns:a16="http://schemas.microsoft.com/office/drawing/2014/main" id="{8787721B-A969-A696-44D1-1629AC8E344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4F796F4A-E0D2-2734-8665-0F0A65FC58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0169" y="631511"/>
            <a:ext cx="10506252" cy="1009651"/>
          </a:xfrm>
        </p:spPr>
        <p:txBody>
          <a:bodyPr/>
          <a:lstStyle/>
          <a:p>
            <a:r>
              <a:rPr lang="nb-NO"/>
              <a:t>Farger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3947E29D-B54B-7D2C-3AC0-C7CDADAAA8D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40169" y="1641162"/>
            <a:ext cx="4591802" cy="4076808"/>
          </a:xfrm>
        </p:spPr>
        <p:txBody>
          <a:bodyPr>
            <a:normAutofit/>
          </a:bodyPr>
          <a:lstStyle/>
          <a:p>
            <a:r>
              <a:rPr lang="nb-NO" sz="1700"/>
              <a:t>Pass på at kontraster mellom farger er god nok, slik at lesere med synshemninger også kan dra nytte av informasjonen. </a:t>
            </a:r>
          </a:p>
          <a:p>
            <a:r>
              <a:rPr lang="nb-NO" sz="1700"/>
              <a:t>God kontrast mellom bakgrunnsfarge, tekst og figurer gir god lesbarhet.</a:t>
            </a:r>
          </a:p>
          <a:p>
            <a:pPr marL="0" indent="0">
              <a:buNone/>
            </a:pPr>
            <a:endParaRPr lang="nb-NO" sz="1700"/>
          </a:p>
          <a:p>
            <a:pPr marL="342900" indent="-342900">
              <a:buFont typeface="+mj-lt"/>
              <a:buAutoNum type="arabicPeriod"/>
            </a:pPr>
            <a:r>
              <a:rPr lang="nb-NO" sz="1700"/>
              <a:t>Dårlig kontrast.</a:t>
            </a:r>
          </a:p>
          <a:p>
            <a:pPr marL="342900" indent="-342900">
              <a:buFont typeface="+mj-lt"/>
              <a:buAutoNum type="arabicPeriod"/>
            </a:pPr>
            <a:r>
              <a:rPr lang="nb-NO" sz="1700"/>
              <a:t>God kontrast.</a:t>
            </a:r>
          </a:p>
        </p:txBody>
      </p:sp>
      <p:sp>
        <p:nvSpPr>
          <p:cNvPr id="26" name="TextBox 39">
            <a:extLst>
              <a:ext uri="{FF2B5EF4-FFF2-40B4-BE49-F238E27FC236}">
                <a16:creationId xmlns:a16="http://schemas.microsoft.com/office/drawing/2014/main" id="{6C1BE3EF-6FCD-E66F-69F3-6D52EEBE9FB1}"/>
              </a:ext>
            </a:extLst>
          </p:cNvPr>
          <p:cNvSpPr txBox="1"/>
          <p:nvPr/>
        </p:nvSpPr>
        <p:spPr>
          <a:xfrm>
            <a:off x="6043140" y="1962195"/>
            <a:ext cx="255792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2000">
                <a:solidFill>
                  <a:srgbClr val="FF0000"/>
                </a:solidFill>
              </a:rPr>
              <a:t>1. </a:t>
            </a:r>
            <a:r>
              <a:rPr lang="nb-NO" sz="2000" err="1">
                <a:solidFill>
                  <a:srgbClr val="FF0000"/>
                </a:solidFill>
              </a:rPr>
              <a:t>X</a:t>
            </a:r>
            <a:endParaRPr lang="nb-NO" sz="2000">
              <a:solidFill>
                <a:srgbClr val="FF0000"/>
              </a:solidFill>
            </a:endParaRPr>
          </a:p>
          <a:p>
            <a:endParaRPr lang="nb-NO" sz="2000">
              <a:solidFill>
                <a:srgbClr val="FF0000"/>
              </a:solidFill>
            </a:endParaRPr>
          </a:p>
        </p:txBody>
      </p:sp>
      <p:sp>
        <p:nvSpPr>
          <p:cNvPr id="27" name="TextBox 39">
            <a:extLst>
              <a:ext uri="{FF2B5EF4-FFF2-40B4-BE49-F238E27FC236}">
                <a16:creationId xmlns:a16="http://schemas.microsoft.com/office/drawing/2014/main" id="{575CEC0C-7B5A-7879-235B-67795A28875D}"/>
              </a:ext>
            </a:extLst>
          </p:cNvPr>
          <p:cNvSpPr txBox="1"/>
          <p:nvPr/>
        </p:nvSpPr>
        <p:spPr>
          <a:xfrm>
            <a:off x="8747839" y="1962195"/>
            <a:ext cx="255792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2000">
                <a:solidFill>
                  <a:srgbClr val="FF0000"/>
                </a:solidFill>
              </a:rPr>
              <a:t>1. </a:t>
            </a:r>
            <a:r>
              <a:rPr lang="nb-NO" sz="2000" err="1">
                <a:solidFill>
                  <a:srgbClr val="FF0000"/>
                </a:solidFill>
              </a:rPr>
              <a:t>X</a:t>
            </a:r>
            <a:endParaRPr lang="nb-NO" sz="2000">
              <a:solidFill>
                <a:srgbClr val="FF0000"/>
              </a:solidFill>
            </a:endParaRPr>
          </a:p>
        </p:txBody>
      </p:sp>
      <p:sp>
        <p:nvSpPr>
          <p:cNvPr id="28" name="TextBox 39">
            <a:extLst>
              <a:ext uri="{FF2B5EF4-FFF2-40B4-BE49-F238E27FC236}">
                <a16:creationId xmlns:a16="http://schemas.microsoft.com/office/drawing/2014/main" id="{57885F40-A07B-CD4D-CEB5-2A5485E9096D}"/>
              </a:ext>
            </a:extLst>
          </p:cNvPr>
          <p:cNvSpPr txBox="1"/>
          <p:nvPr/>
        </p:nvSpPr>
        <p:spPr>
          <a:xfrm>
            <a:off x="6043140" y="3895662"/>
            <a:ext cx="255792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2000">
                <a:solidFill>
                  <a:srgbClr val="00B050"/>
                </a:solidFill>
              </a:rPr>
              <a:t>2. V</a:t>
            </a:r>
          </a:p>
        </p:txBody>
      </p:sp>
      <p:sp>
        <p:nvSpPr>
          <p:cNvPr id="29" name="TextBox 39">
            <a:extLst>
              <a:ext uri="{FF2B5EF4-FFF2-40B4-BE49-F238E27FC236}">
                <a16:creationId xmlns:a16="http://schemas.microsoft.com/office/drawing/2014/main" id="{1EA250D0-FE1A-35CE-3A11-BDA489B6AE41}"/>
              </a:ext>
            </a:extLst>
          </p:cNvPr>
          <p:cNvSpPr txBox="1"/>
          <p:nvPr/>
        </p:nvSpPr>
        <p:spPr>
          <a:xfrm>
            <a:off x="8747839" y="3895662"/>
            <a:ext cx="255792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2000">
                <a:solidFill>
                  <a:srgbClr val="00B050"/>
                </a:solidFill>
              </a:rPr>
              <a:t>2. V</a:t>
            </a:r>
          </a:p>
        </p:txBody>
      </p:sp>
      <p:pic>
        <p:nvPicPr>
          <p:cNvPr id="4" name="Bilde 3" descr="Eksempelbilder dårlig kontrast.">
            <a:extLst>
              <a:ext uri="{FF2B5EF4-FFF2-40B4-BE49-F238E27FC236}">
                <a16:creationId xmlns:a16="http://schemas.microsoft.com/office/drawing/2014/main" id="{6C362BF6-3405-7DE3-8F55-6532023D97E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60873" y="2320064"/>
            <a:ext cx="2586966" cy="1456581"/>
          </a:xfrm>
          <a:prstGeom prst="rect">
            <a:avLst/>
          </a:prstGeom>
          <a:effectLst>
            <a:outerShdw blurRad="101600" dist="12700" dir="5400000" algn="ctr" rotWithShape="0">
              <a:srgbClr val="000000">
                <a:alpha val="20000"/>
              </a:srgbClr>
            </a:outerShdw>
          </a:effectLst>
        </p:spPr>
      </p:pic>
      <p:pic>
        <p:nvPicPr>
          <p:cNvPr id="9" name="Bilde 8" descr="Eksempelbilder dårlig kontrast.">
            <a:extLst>
              <a:ext uri="{FF2B5EF4-FFF2-40B4-BE49-F238E27FC236}">
                <a16:creationId xmlns:a16="http://schemas.microsoft.com/office/drawing/2014/main" id="{795984E8-489E-F77C-295F-98B5E7376794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07265" y="2320064"/>
            <a:ext cx="2586966" cy="1456581"/>
          </a:xfrm>
          <a:prstGeom prst="rect">
            <a:avLst/>
          </a:prstGeom>
          <a:effectLst>
            <a:outerShdw blurRad="101600" dist="12700" dir="5400000" algn="ctr" rotWithShape="0">
              <a:srgbClr val="000000">
                <a:alpha val="20000"/>
              </a:srgbClr>
            </a:outerShdw>
          </a:effectLst>
        </p:spPr>
      </p:pic>
      <p:pic>
        <p:nvPicPr>
          <p:cNvPr id="10" name="Bilde 9" descr="Eksempelbilder god kontrast.">
            <a:extLst>
              <a:ext uri="{FF2B5EF4-FFF2-40B4-BE49-F238E27FC236}">
                <a16:creationId xmlns:a16="http://schemas.microsoft.com/office/drawing/2014/main" id="{27B26CC8-DE8A-37BB-A5CF-3670B647227B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60873" y="4278661"/>
            <a:ext cx="2586966" cy="1456581"/>
          </a:xfrm>
          <a:prstGeom prst="rect">
            <a:avLst/>
          </a:prstGeom>
          <a:effectLst>
            <a:outerShdw blurRad="101600" dist="12700" dir="5400000" algn="ctr" rotWithShape="0">
              <a:srgbClr val="000000">
                <a:alpha val="20000"/>
              </a:srgbClr>
            </a:outerShdw>
          </a:effectLst>
        </p:spPr>
      </p:pic>
      <p:pic>
        <p:nvPicPr>
          <p:cNvPr id="11" name="Bilde 10" descr="Eksempelbilder god kontrast.">
            <a:extLst>
              <a:ext uri="{FF2B5EF4-FFF2-40B4-BE49-F238E27FC236}">
                <a16:creationId xmlns:a16="http://schemas.microsoft.com/office/drawing/2014/main" id="{AEFABCC5-9E47-9067-AC14-491BD14781D8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07267" y="4278661"/>
            <a:ext cx="2586966" cy="1456581"/>
          </a:xfrm>
          <a:prstGeom prst="rect">
            <a:avLst/>
          </a:prstGeom>
          <a:effectLst>
            <a:outerShdw blurRad="101600" dist="12700" dir="5400000" algn="ctr" rotWithShape="0">
              <a:srgbClr val="000000">
                <a:alpha val="2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61374817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>
          <a:extLst>
            <a:ext uri="{FF2B5EF4-FFF2-40B4-BE49-F238E27FC236}">
              <a16:creationId xmlns:a16="http://schemas.microsoft.com/office/drawing/2014/main" id="{61D3DBE6-04ED-9AAB-FBC9-508F2F6D2A3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C3D82B6F-5C85-242A-A649-166FC4EA93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0169" y="631511"/>
            <a:ext cx="10506252" cy="1009651"/>
          </a:xfrm>
        </p:spPr>
        <p:txBody>
          <a:bodyPr/>
          <a:lstStyle/>
          <a:p>
            <a:r>
              <a:rPr lang="nb-NO"/>
              <a:t>Tekststiler: Skrifttyper og -størrelse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9CFCA98B-0EF3-6406-F6BE-195778620CD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40169" y="3053624"/>
            <a:ext cx="3096564" cy="286889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b-NO" sz="4000">
                <a:latin typeface="+mj-lt"/>
              </a:rPr>
              <a:t>Sed </a:t>
            </a:r>
            <a:r>
              <a:rPr lang="nb-NO" sz="4000" err="1">
                <a:latin typeface="+mj-lt"/>
              </a:rPr>
              <a:t>diam</a:t>
            </a:r>
            <a:r>
              <a:rPr lang="nb-NO" sz="4000">
                <a:latin typeface="+mj-lt"/>
              </a:rPr>
              <a:t> </a:t>
            </a:r>
            <a:r>
              <a:rPr lang="nb-NO" sz="4000" err="1">
                <a:latin typeface="+mj-lt"/>
              </a:rPr>
              <a:t>nonummy</a:t>
            </a:r>
            <a:endParaRPr lang="nb-NO" sz="4000">
              <a:latin typeface="+mj-lt"/>
            </a:endParaRPr>
          </a:p>
        </p:txBody>
      </p:sp>
      <p:sp>
        <p:nvSpPr>
          <p:cNvPr id="4" name="TextBox 36">
            <a:extLst>
              <a:ext uri="{FF2B5EF4-FFF2-40B4-BE49-F238E27FC236}">
                <a16:creationId xmlns:a16="http://schemas.microsoft.com/office/drawing/2014/main" id="{4E66FE1D-3FDE-41CE-0093-5BAB3AAE8D15}"/>
              </a:ext>
            </a:extLst>
          </p:cNvPr>
          <p:cNvSpPr txBox="1"/>
          <p:nvPr/>
        </p:nvSpPr>
        <p:spPr>
          <a:xfrm>
            <a:off x="840169" y="2743714"/>
            <a:ext cx="35297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>
                <a:solidFill>
                  <a:schemeClr val="tx2"/>
                </a:solidFill>
              </a:rPr>
              <a:t>Tittel: Open Sans </a:t>
            </a:r>
            <a:r>
              <a:rPr lang="nb-NO" sz="1200" err="1">
                <a:solidFill>
                  <a:schemeClr val="tx2"/>
                </a:solidFill>
              </a:rPr>
              <a:t>ExtraBold</a:t>
            </a:r>
            <a:r>
              <a:rPr lang="nb-NO" sz="1200">
                <a:solidFill>
                  <a:schemeClr val="tx2"/>
                </a:solidFill>
              </a:rPr>
              <a:t> 40 </a:t>
            </a:r>
            <a:r>
              <a:rPr lang="nb-NO" sz="1200" err="1">
                <a:solidFill>
                  <a:schemeClr val="tx2"/>
                </a:solidFill>
              </a:rPr>
              <a:t>pt</a:t>
            </a:r>
            <a:endParaRPr lang="nb-NO" sz="1200">
              <a:solidFill>
                <a:schemeClr val="tx2"/>
              </a:solidFill>
            </a:endParaRP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88AB2B21-6113-A3C8-FFD4-A78A4A6F299D}"/>
              </a:ext>
            </a:extLst>
          </p:cNvPr>
          <p:cNvSpPr txBox="1">
            <a:spLocks/>
          </p:cNvSpPr>
          <p:nvPr/>
        </p:nvSpPr>
        <p:spPr>
          <a:xfrm>
            <a:off x="4497769" y="3053624"/>
            <a:ext cx="3096564" cy="28688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nb-NO" err="1"/>
              <a:t>Euismod</a:t>
            </a:r>
            <a:r>
              <a:rPr lang="nb-NO"/>
              <a:t> </a:t>
            </a:r>
            <a:r>
              <a:rPr lang="nb-NO" err="1"/>
              <a:t>tincidunt</a:t>
            </a:r>
            <a:r>
              <a:rPr lang="nb-NO"/>
              <a:t> ut </a:t>
            </a:r>
            <a:r>
              <a:rPr lang="nb-NO" err="1"/>
              <a:t>laoret</a:t>
            </a:r>
            <a:r>
              <a:rPr lang="nb-NO"/>
              <a:t> </a:t>
            </a:r>
            <a:r>
              <a:rPr lang="nb-NO" err="1"/>
              <a:t>dolore</a:t>
            </a:r>
            <a:r>
              <a:rPr lang="nb-NO"/>
              <a:t> </a:t>
            </a:r>
            <a:r>
              <a:rPr lang="nb-NO" err="1"/>
              <a:t>magna</a:t>
            </a:r>
            <a:r>
              <a:rPr lang="nb-NO"/>
              <a:t> </a:t>
            </a:r>
            <a:r>
              <a:rPr lang="nb-NO" err="1"/>
              <a:t>aliquam</a:t>
            </a:r>
            <a:endParaRPr lang="nb-NO"/>
          </a:p>
        </p:txBody>
      </p:sp>
      <p:sp>
        <p:nvSpPr>
          <p:cNvPr id="10" name="TextBox 36">
            <a:extLst>
              <a:ext uri="{FF2B5EF4-FFF2-40B4-BE49-F238E27FC236}">
                <a16:creationId xmlns:a16="http://schemas.microsoft.com/office/drawing/2014/main" id="{34EAC5A8-49A7-7F3A-8AF2-00CA91733FD3}"/>
              </a:ext>
            </a:extLst>
          </p:cNvPr>
          <p:cNvSpPr txBox="1"/>
          <p:nvPr/>
        </p:nvSpPr>
        <p:spPr>
          <a:xfrm>
            <a:off x="4497768" y="2743714"/>
            <a:ext cx="372497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>
                <a:solidFill>
                  <a:schemeClr val="tx2"/>
                </a:solidFill>
              </a:rPr>
              <a:t>Undertittel: Open Sans Bold 24 </a:t>
            </a:r>
            <a:r>
              <a:rPr lang="nb-NO" sz="1200" err="1">
                <a:solidFill>
                  <a:schemeClr val="tx2"/>
                </a:solidFill>
              </a:rPr>
              <a:t>pt</a:t>
            </a:r>
            <a:endParaRPr lang="nb-NO" sz="1200">
              <a:solidFill>
                <a:schemeClr val="tx2"/>
              </a:solidFill>
            </a:endParaRP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8A20F141-3DA3-446E-D1BA-DBE5F6965749}"/>
              </a:ext>
            </a:extLst>
          </p:cNvPr>
          <p:cNvSpPr txBox="1">
            <a:spLocks/>
          </p:cNvSpPr>
          <p:nvPr/>
        </p:nvSpPr>
        <p:spPr>
          <a:xfrm>
            <a:off x="8222746" y="3192395"/>
            <a:ext cx="3096564" cy="28688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nb-NO" sz="1500" err="1"/>
              <a:t>Lore</a:t>
            </a:r>
            <a:r>
              <a:rPr lang="nb-NO" sz="1500"/>
              <a:t> </a:t>
            </a:r>
            <a:r>
              <a:rPr lang="nb-NO" sz="1500" err="1"/>
              <a:t>ipsum</a:t>
            </a:r>
            <a:r>
              <a:rPr lang="nb-NO" sz="1500"/>
              <a:t> </a:t>
            </a:r>
            <a:r>
              <a:rPr lang="nb-NO" sz="1500" err="1"/>
              <a:t>dolor</a:t>
            </a:r>
            <a:r>
              <a:rPr lang="nb-NO" sz="1500"/>
              <a:t> </a:t>
            </a:r>
            <a:r>
              <a:rPr lang="nb-NO" sz="1500" err="1"/>
              <a:t>sit</a:t>
            </a:r>
            <a:r>
              <a:rPr lang="nb-NO" sz="1500"/>
              <a:t> </a:t>
            </a:r>
            <a:r>
              <a:rPr lang="nb-NO" sz="1500" err="1"/>
              <a:t>amet</a:t>
            </a:r>
            <a:r>
              <a:rPr lang="nb-NO" sz="1500"/>
              <a:t>, </a:t>
            </a:r>
            <a:r>
              <a:rPr lang="nb-NO" sz="1500" err="1"/>
              <a:t>consectetuer</a:t>
            </a:r>
            <a:r>
              <a:rPr lang="nb-NO" sz="1500"/>
              <a:t> </a:t>
            </a:r>
            <a:r>
              <a:rPr lang="nb-NO" sz="1500" err="1"/>
              <a:t>adipiscing</a:t>
            </a:r>
            <a:r>
              <a:rPr lang="nb-NO" sz="1500"/>
              <a:t> </a:t>
            </a:r>
            <a:r>
              <a:rPr lang="nb-NO" sz="1500" err="1"/>
              <a:t>elit</a:t>
            </a:r>
            <a:r>
              <a:rPr lang="nb-NO" sz="1500"/>
              <a:t> sed </a:t>
            </a:r>
            <a:r>
              <a:rPr lang="nb-NO" sz="1500" err="1"/>
              <a:t>diam</a:t>
            </a:r>
            <a:r>
              <a:rPr lang="nb-NO" sz="1500"/>
              <a:t> </a:t>
            </a:r>
            <a:r>
              <a:rPr lang="nb-NO" sz="1500" err="1"/>
              <a:t>nonnumy</a:t>
            </a:r>
            <a:r>
              <a:rPr lang="nb-NO" sz="1500"/>
              <a:t> </a:t>
            </a:r>
            <a:r>
              <a:rPr lang="nb-NO" sz="1500" err="1"/>
              <a:t>nibh</a:t>
            </a:r>
            <a:r>
              <a:rPr lang="nb-NO" sz="1500"/>
              <a:t>.</a:t>
            </a:r>
          </a:p>
        </p:txBody>
      </p:sp>
      <p:sp>
        <p:nvSpPr>
          <p:cNvPr id="12" name="TextBox 36">
            <a:extLst>
              <a:ext uri="{FF2B5EF4-FFF2-40B4-BE49-F238E27FC236}">
                <a16:creationId xmlns:a16="http://schemas.microsoft.com/office/drawing/2014/main" id="{51E63F4E-F771-D5C8-498F-8439425CD30C}"/>
              </a:ext>
            </a:extLst>
          </p:cNvPr>
          <p:cNvSpPr txBox="1"/>
          <p:nvPr/>
        </p:nvSpPr>
        <p:spPr>
          <a:xfrm>
            <a:off x="8222746" y="2743714"/>
            <a:ext cx="315183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>
                <a:solidFill>
                  <a:schemeClr val="tx2"/>
                </a:solidFill>
              </a:rPr>
              <a:t>Tekst: Open Sans Bold 15 </a:t>
            </a:r>
            <a:r>
              <a:rPr lang="nb-NO" sz="1200" err="1">
                <a:solidFill>
                  <a:schemeClr val="tx2"/>
                </a:solidFill>
              </a:rPr>
              <a:t>pt</a:t>
            </a:r>
            <a:endParaRPr lang="nb-NO" sz="1200">
              <a:solidFill>
                <a:schemeClr val="tx2"/>
              </a:solidFill>
            </a:endParaRPr>
          </a:p>
        </p:txBody>
      </p:sp>
      <p:sp>
        <p:nvSpPr>
          <p:cNvPr id="18" name="Content Placeholder 2">
            <a:extLst>
              <a:ext uri="{FF2B5EF4-FFF2-40B4-BE49-F238E27FC236}">
                <a16:creationId xmlns:a16="http://schemas.microsoft.com/office/drawing/2014/main" id="{17A02F3D-E068-8073-D250-C327064E4A3A}"/>
              </a:ext>
            </a:extLst>
          </p:cNvPr>
          <p:cNvSpPr txBox="1">
            <a:spLocks/>
          </p:cNvSpPr>
          <p:nvPr/>
        </p:nvSpPr>
        <p:spPr>
          <a:xfrm>
            <a:off x="840168" y="1641162"/>
            <a:ext cx="9891999" cy="40768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nb-NO" sz="1700"/>
              <a:t>Bruk skriftstilene som ligger i malen, disse kan justeres i størrelse og farge etter behov.</a:t>
            </a:r>
          </a:p>
        </p:txBody>
      </p:sp>
    </p:spTree>
    <p:extLst>
      <p:ext uri="{BB962C8B-B14F-4D97-AF65-F5344CB8AC3E}">
        <p14:creationId xmlns:p14="http://schemas.microsoft.com/office/powerpoint/2010/main" val="22632376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441729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0F141310-D30E-3B31-2FEE-D5E60666D356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4" y="0"/>
            <a:ext cx="1218953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60022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5F0B5B8-ED48-BD81-67B1-B166AFC7676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A63666D9-6F1F-F9E0-8E26-951317E33475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4" y="0"/>
            <a:ext cx="1218953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98602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3B467CF-9926-126E-FA22-764E3CFEDE9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4E4D53C3-8CF8-3229-F185-EAD3F928CA0E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4" y="0"/>
            <a:ext cx="1218953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243768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A271A9AA-C7D3-72D5-6721-5D463EAF9FD4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4" y="0"/>
            <a:ext cx="12189532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6CAA7B4-E927-CBE8-B916-9714FA4470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7E15109-6E04-ADE8-BAD9-6E939B8B406E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20838862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A9DB4F6B-2C93-1475-B6A8-896DD1434BA7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4" y="0"/>
            <a:ext cx="12189532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E20E9E0-6798-1C81-63A1-9081CF0B8D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BD95764-C20B-93F0-5889-34B2825AB568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21295596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996D43-591F-3709-E87D-E66EDBDBEF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0169" y="631511"/>
            <a:ext cx="10506252" cy="1009651"/>
          </a:xfrm>
        </p:spPr>
        <p:txBody>
          <a:bodyPr/>
          <a:lstStyle/>
          <a:p>
            <a:r>
              <a:rPr lang="nb-NO"/>
              <a:t>Introduksjon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A5BE6FE-48D3-43A8-73EC-BA19D999FEF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40170" y="1622317"/>
            <a:ext cx="3475352" cy="4005980"/>
          </a:xfrm>
        </p:spPr>
        <p:txBody>
          <a:bodyPr>
            <a:norm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nb-NO" sz="2000"/>
              <a:t>Under nytt lysbilde kan du velge mellom tema Heldekkende og Ramme.</a:t>
            </a:r>
          </a:p>
          <a:p>
            <a:pPr marL="457200" indent="-457200">
              <a:buFont typeface="+mj-lt"/>
              <a:buAutoNum type="arabicPeriod"/>
            </a:pPr>
            <a:r>
              <a:rPr lang="nb-NO" sz="2000"/>
              <a:t>Teamene kan byttes senere ved å gå på utforming.</a:t>
            </a:r>
          </a:p>
          <a:p>
            <a:pPr marL="457200" indent="-457200">
              <a:buFont typeface="+mj-lt"/>
              <a:buAutoNum type="arabicPeriod"/>
            </a:pPr>
            <a:r>
              <a:rPr lang="nb-NO" sz="2000"/>
              <a:t>Gamle presentasjoner kan oppdateres ved å importere tema.</a:t>
            </a:r>
          </a:p>
          <a:p>
            <a:pPr marL="457200" indent="-457200">
              <a:buFont typeface="+mj-lt"/>
              <a:buAutoNum type="arabicPeriod"/>
            </a:pPr>
            <a:endParaRPr lang="nb-NO" sz="2000"/>
          </a:p>
          <a:p>
            <a:pPr marL="457200" indent="-457200">
              <a:buFont typeface="+mj-lt"/>
              <a:buAutoNum type="arabicPeriod"/>
            </a:pPr>
            <a:endParaRPr lang="nb-NO" sz="2000"/>
          </a:p>
          <a:p>
            <a:pPr marL="0" indent="0">
              <a:buNone/>
            </a:pPr>
            <a:endParaRPr lang="nb-NO" sz="1600"/>
          </a:p>
        </p:txBody>
      </p:sp>
      <p:pic>
        <p:nvPicPr>
          <p:cNvPr id="12" name="Bilde 11">
            <a:extLst>
              <a:ext uri="{FF2B5EF4-FFF2-40B4-BE49-F238E27FC236}">
                <a16:creationId xmlns:a16="http://schemas.microsoft.com/office/drawing/2014/main" id="{39C58BF8-D7A3-D545-2A21-93247B6EAE4D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6"/>
          <a:stretch>
            <a:fillRect/>
          </a:stretch>
        </p:blipFill>
        <p:spPr>
          <a:xfrm>
            <a:off x="8935484" y="707398"/>
            <a:ext cx="2772000" cy="619994"/>
          </a:xfrm>
          <a:prstGeom prst="rect">
            <a:avLst/>
          </a:prstGeom>
          <a:effectLst>
            <a:outerShdw blurRad="101600" dist="12700" dir="5400000" algn="ctr" rotWithShape="0">
              <a:srgbClr val="000000">
                <a:alpha val="20000"/>
              </a:srgbClr>
            </a:outerShdw>
          </a:effectLst>
        </p:spPr>
      </p:pic>
      <p:sp>
        <p:nvSpPr>
          <p:cNvPr id="16" name="Rektangel 15" descr="Skjermdump bytt tema.">
            <a:extLst>
              <a:ext uri="{FF2B5EF4-FFF2-40B4-BE49-F238E27FC236}">
                <a16:creationId xmlns:a16="http://schemas.microsoft.com/office/drawing/2014/main" id="{F10BBFB3-F6AF-ADC6-480E-862D2660A245}"/>
              </a:ext>
            </a:extLst>
          </p:cNvPr>
          <p:cNvSpPr/>
          <p:nvPr/>
        </p:nvSpPr>
        <p:spPr>
          <a:xfrm>
            <a:off x="9926596" y="870218"/>
            <a:ext cx="1780888" cy="374721"/>
          </a:xfrm>
          <a:prstGeom prst="rect">
            <a:avLst/>
          </a:prstGeom>
          <a:solidFill>
            <a:schemeClr val="bg1">
              <a:alpha val="70000"/>
            </a:schemeClr>
          </a:solidFill>
          <a:ln w="50800" cap="flat" cmpd="sng" algn="ctr">
            <a:noFill/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5"/>
          </a:fontRef>
        </p:style>
        <p:txBody>
          <a:bodyPr rtlCol="0" anchor="ctr"/>
          <a:lstStyle/>
          <a:p>
            <a:pPr algn="l"/>
            <a:endParaRPr lang="nb-NO"/>
          </a:p>
        </p:txBody>
      </p:sp>
      <p:sp>
        <p:nvSpPr>
          <p:cNvPr id="14" name="Rektangel 13">
            <a:extLst>
              <a:ext uri="{FF2B5EF4-FFF2-40B4-BE49-F238E27FC236}">
                <a16:creationId xmlns:a16="http://schemas.microsoft.com/office/drawing/2014/main" id="{0D429AB2-E058-2001-2C8F-A63E35FA510A}"/>
              </a:ext>
            </a:extLst>
          </p:cNvPr>
          <p:cNvSpPr/>
          <p:nvPr/>
        </p:nvSpPr>
        <p:spPr>
          <a:xfrm>
            <a:off x="8972362" y="870218"/>
            <a:ext cx="954234" cy="374721"/>
          </a:xfrm>
          <a:prstGeom prst="rect">
            <a:avLst/>
          </a:prstGeom>
          <a:noFill/>
          <a:ln w="50800" cap="flat" cmpd="sng" algn="ctr">
            <a:solidFill>
              <a:schemeClr val="accent5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5"/>
          </a:fontRef>
        </p:style>
        <p:txBody>
          <a:bodyPr rtlCol="0" anchor="ctr"/>
          <a:lstStyle/>
          <a:p>
            <a:pPr algn="l"/>
            <a:endParaRPr lang="nb-NO"/>
          </a:p>
        </p:txBody>
      </p:sp>
      <p:pic>
        <p:nvPicPr>
          <p:cNvPr id="18" name="Bilde 17" descr="Skjermdump nytt lysbilde.">
            <a:extLst>
              <a:ext uri="{FF2B5EF4-FFF2-40B4-BE49-F238E27FC236}">
                <a16:creationId xmlns:a16="http://schemas.microsoft.com/office/drawing/2014/main" id="{DBC96B14-8789-ACDF-11A6-B11480277FE4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50737" y="707398"/>
            <a:ext cx="3412110" cy="5298093"/>
          </a:xfrm>
          <a:prstGeom prst="rect">
            <a:avLst/>
          </a:prstGeom>
          <a:effectLst>
            <a:outerShdw blurRad="101600" dist="12700" dir="5400000" algn="ctr" rotWithShape="0">
              <a:srgbClr val="000000">
                <a:alpha val="20000"/>
              </a:srgbClr>
            </a:outerShdw>
          </a:effectLst>
        </p:spPr>
      </p:pic>
      <p:sp>
        <p:nvSpPr>
          <p:cNvPr id="22" name="TextBox 36">
            <a:extLst>
              <a:ext uri="{FF2B5EF4-FFF2-40B4-BE49-F238E27FC236}">
                <a16:creationId xmlns:a16="http://schemas.microsoft.com/office/drawing/2014/main" id="{6A623961-26BB-8811-EF52-3626DB5BB563}"/>
              </a:ext>
            </a:extLst>
          </p:cNvPr>
          <p:cNvSpPr txBox="1"/>
          <p:nvPr/>
        </p:nvSpPr>
        <p:spPr>
          <a:xfrm>
            <a:off x="5450736" y="461177"/>
            <a:ext cx="315183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>
                <a:solidFill>
                  <a:schemeClr val="tx2"/>
                </a:solidFill>
              </a:rPr>
              <a:t>1.</a:t>
            </a:r>
          </a:p>
        </p:txBody>
      </p:sp>
      <p:sp>
        <p:nvSpPr>
          <p:cNvPr id="24" name="TextBox 36">
            <a:extLst>
              <a:ext uri="{FF2B5EF4-FFF2-40B4-BE49-F238E27FC236}">
                <a16:creationId xmlns:a16="http://schemas.microsoft.com/office/drawing/2014/main" id="{D7401FA3-FFCD-D11B-A82B-56815674ED61}"/>
              </a:ext>
            </a:extLst>
          </p:cNvPr>
          <p:cNvSpPr txBox="1"/>
          <p:nvPr/>
        </p:nvSpPr>
        <p:spPr>
          <a:xfrm>
            <a:off x="8943579" y="461177"/>
            <a:ext cx="291912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>
                <a:solidFill>
                  <a:schemeClr val="tx2"/>
                </a:solidFill>
              </a:rPr>
              <a:t>2.</a:t>
            </a:r>
          </a:p>
        </p:txBody>
      </p:sp>
      <p:pic>
        <p:nvPicPr>
          <p:cNvPr id="36" name="Bilde 35" descr="Skjermdump importer tema">
            <a:extLst>
              <a:ext uri="{FF2B5EF4-FFF2-40B4-BE49-F238E27FC236}">
                <a16:creationId xmlns:a16="http://schemas.microsoft.com/office/drawing/2014/main" id="{369C3BF8-AAED-35E7-C47D-879C40A27AB0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35483" y="1717049"/>
            <a:ext cx="2771999" cy="3506185"/>
          </a:xfrm>
          <a:prstGeom prst="rect">
            <a:avLst/>
          </a:prstGeom>
          <a:effectLst>
            <a:outerShdw blurRad="101600" dist="12700" dir="5400000" algn="ctr" rotWithShape="0">
              <a:srgbClr val="000000">
                <a:alpha val="20000"/>
              </a:srgbClr>
            </a:outerShdw>
          </a:effectLst>
        </p:spPr>
      </p:pic>
      <p:sp>
        <p:nvSpPr>
          <p:cNvPr id="38" name="TextBox 36">
            <a:extLst>
              <a:ext uri="{FF2B5EF4-FFF2-40B4-BE49-F238E27FC236}">
                <a16:creationId xmlns:a16="http://schemas.microsoft.com/office/drawing/2014/main" id="{0F63759D-8309-7272-4B13-3D3F917EDDE1}"/>
              </a:ext>
            </a:extLst>
          </p:cNvPr>
          <p:cNvSpPr txBox="1"/>
          <p:nvPr/>
        </p:nvSpPr>
        <p:spPr>
          <a:xfrm>
            <a:off x="8943579" y="1462146"/>
            <a:ext cx="291912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>
                <a:solidFill>
                  <a:schemeClr val="tx2"/>
                </a:solidFill>
              </a:rPr>
              <a:t>3.</a:t>
            </a:r>
          </a:p>
        </p:txBody>
      </p:sp>
      <p:sp>
        <p:nvSpPr>
          <p:cNvPr id="40" name="Rektangel 39">
            <a:extLst>
              <a:ext uri="{FF2B5EF4-FFF2-40B4-BE49-F238E27FC236}">
                <a16:creationId xmlns:a16="http://schemas.microsoft.com/office/drawing/2014/main" id="{F21E1D3F-F181-F3EB-8D9A-5F487B71A861}"/>
              </a:ext>
            </a:extLst>
          </p:cNvPr>
          <p:cNvSpPr/>
          <p:nvPr/>
        </p:nvSpPr>
        <p:spPr>
          <a:xfrm>
            <a:off x="11462656" y="1902666"/>
            <a:ext cx="244825" cy="415991"/>
          </a:xfrm>
          <a:prstGeom prst="rect">
            <a:avLst/>
          </a:prstGeom>
          <a:noFill/>
          <a:ln w="50800" cap="flat" cmpd="sng" algn="ctr">
            <a:solidFill>
              <a:schemeClr val="accent5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5"/>
          </a:fontRef>
        </p:style>
        <p:txBody>
          <a:bodyPr rtlCol="0" anchor="ctr"/>
          <a:lstStyle/>
          <a:p>
            <a:pPr algn="l"/>
            <a:endParaRPr lang="nb-NO"/>
          </a:p>
        </p:txBody>
      </p:sp>
      <p:sp>
        <p:nvSpPr>
          <p:cNvPr id="42" name="Rektangel 41">
            <a:extLst>
              <a:ext uri="{FF2B5EF4-FFF2-40B4-BE49-F238E27FC236}">
                <a16:creationId xmlns:a16="http://schemas.microsoft.com/office/drawing/2014/main" id="{C504C204-9398-B38E-99A7-2ACBCC4634FB}"/>
              </a:ext>
            </a:extLst>
          </p:cNvPr>
          <p:cNvSpPr/>
          <p:nvPr/>
        </p:nvSpPr>
        <p:spPr>
          <a:xfrm>
            <a:off x="9017452" y="4764248"/>
            <a:ext cx="1012373" cy="187391"/>
          </a:xfrm>
          <a:prstGeom prst="rect">
            <a:avLst/>
          </a:prstGeom>
          <a:noFill/>
          <a:ln w="50800" cap="flat" cmpd="sng" algn="ctr">
            <a:solidFill>
              <a:schemeClr val="accent5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5"/>
          </a:fontRef>
        </p:style>
        <p:txBody>
          <a:bodyPr rtlCol="0" anchor="ctr"/>
          <a:lstStyle/>
          <a:p>
            <a:pPr algn="l"/>
            <a:endParaRPr lang="nb-NO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48E814E-211A-293E-AB87-39247AD96ABA}"/>
              </a:ext>
            </a:extLst>
          </p:cNvPr>
          <p:cNvSpPr txBox="1"/>
          <p:nvPr/>
        </p:nvSpPr>
        <p:spPr>
          <a:xfrm>
            <a:off x="11270149" y="6611779"/>
            <a:ext cx="92185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b-NO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nb-NO" sz="1000" dirty="0">
                <a:solidFill>
                  <a:schemeClr val="bg1">
                    <a:lumMod val="65000"/>
                  </a:schemeClr>
                </a:solidFill>
              </a:rPr>
              <a:t>V0126</a:t>
            </a:r>
          </a:p>
        </p:txBody>
      </p:sp>
    </p:spTree>
    <p:extLst>
      <p:ext uri="{BB962C8B-B14F-4D97-AF65-F5344CB8AC3E}">
        <p14:creationId xmlns:p14="http://schemas.microsoft.com/office/powerpoint/2010/main" val="263551719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>
          <a:extLst>
            <a:ext uri="{FF2B5EF4-FFF2-40B4-BE49-F238E27FC236}">
              <a16:creationId xmlns:a16="http://schemas.microsoft.com/office/drawing/2014/main" id="{C92BF6AF-546F-CA7D-F0BB-14F8BECF494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ED9AD4-C1B0-2A00-38F7-975BF3ED14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0169" y="631511"/>
            <a:ext cx="10506252" cy="1009651"/>
          </a:xfrm>
        </p:spPr>
        <p:txBody>
          <a:bodyPr/>
          <a:lstStyle/>
          <a:p>
            <a:r>
              <a:rPr lang="nb-NO"/>
              <a:t>Lysbildene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7918B0C-7FAB-FFFD-57FD-3C4DCADAE36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40170" y="1622317"/>
            <a:ext cx="3475352" cy="400598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b-NO" sz="2000"/>
              <a:t>I denne malen finner du:</a:t>
            </a:r>
          </a:p>
          <a:p>
            <a:pPr lvl="1"/>
            <a:r>
              <a:rPr lang="nb-NO" sz="1600"/>
              <a:t>Tittellysbilder lys og mørk med stor og liten bilderamme.</a:t>
            </a:r>
          </a:p>
          <a:p>
            <a:pPr lvl="1"/>
            <a:r>
              <a:rPr lang="nb-NO" sz="1600" err="1"/>
              <a:t>Kapitteldelere</a:t>
            </a:r>
            <a:r>
              <a:rPr lang="nb-NO" sz="1600"/>
              <a:t>.</a:t>
            </a:r>
          </a:p>
          <a:p>
            <a:pPr lvl="1"/>
            <a:r>
              <a:rPr lang="nb-NO" sz="1600" err="1"/>
              <a:t>Innholdslysbilder</a:t>
            </a:r>
            <a:r>
              <a:rPr lang="nb-NO" sz="1600"/>
              <a:t> med heldekkende farge.</a:t>
            </a:r>
          </a:p>
          <a:p>
            <a:pPr lvl="1"/>
            <a:r>
              <a:rPr lang="nb-NO" sz="1600" err="1"/>
              <a:t>Innholdslysbilder</a:t>
            </a:r>
            <a:r>
              <a:rPr lang="nb-NO" sz="1600"/>
              <a:t> med ramme.</a:t>
            </a:r>
          </a:p>
          <a:p>
            <a:pPr lvl="1"/>
            <a:r>
              <a:rPr lang="nb-NO" sz="1600"/>
              <a:t>Avsluttende lysbilde mørk og lys.</a:t>
            </a:r>
          </a:p>
        </p:txBody>
      </p:sp>
      <p:pic>
        <p:nvPicPr>
          <p:cNvPr id="5" name="Picture 4" descr="Eksempelbilde tittellysbilde bred lys">
            <a:extLst>
              <a:ext uri="{FF2B5EF4-FFF2-40B4-BE49-F238E27FC236}">
                <a16:creationId xmlns:a16="http://schemas.microsoft.com/office/drawing/2014/main" id="{0AA561CF-568F-AD7B-E328-4CC1D0C47AC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50658" y="647336"/>
            <a:ext cx="1195677" cy="675682"/>
          </a:xfrm>
          <a:prstGeom prst="rect">
            <a:avLst/>
          </a:prstGeom>
          <a:effectLst>
            <a:outerShdw blurRad="101600" dist="12700" dir="5400000" algn="ctr" rotWithShape="0">
              <a:srgbClr val="000000">
                <a:alpha val="20000"/>
              </a:srgbClr>
            </a:outerShdw>
          </a:effectLst>
        </p:spPr>
      </p:pic>
      <p:pic>
        <p:nvPicPr>
          <p:cNvPr id="7" name="Picture 6" descr="Eksempelbilde tittellysbilde smal mørk">
            <a:extLst>
              <a:ext uri="{FF2B5EF4-FFF2-40B4-BE49-F238E27FC236}">
                <a16:creationId xmlns:a16="http://schemas.microsoft.com/office/drawing/2014/main" id="{63354952-7E92-BD77-4F5F-76E201D28DCE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55989" y="647336"/>
            <a:ext cx="1195677" cy="675682"/>
          </a:xfrm>
          <a:prstGeom prst="rect">
            <a:avLst/>
          </a:prstGeom>
          <a:effectLst>
            <a:outerShdw blurRad="101600" dist="12700" dir="5400000" algn="ctr" rotWithShape="0">
              <a:srgbClr val="000000">
                <a:alpha val="20000"/>
              </a:srgbClr>
            </a:outerShdw>
          </a:effectLst>
        </p:spPr>
      </p:pic>
      <p:pic>
        <p:nvPicPr>
          <p:cNvPr id="9" name="Picture 8" descr="Eksempelbilde tittellysbilde bred mørk">
            <a:extLst>
              <a:ext uri="{FF2B5EF4-FFF2-40B4-BE49-F238E27FC236}">
                <a16:creationId xmlns:a16="http://schemas.microsoft.com/office/drawing/2014/main" id="{E9FF1FF0-0ED0-2972-6BC8-BB4F0F06D07F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49056" y="647336"/>
            <a:ext cx="1195677" cy="675682"/>
          </a:xfrm>
          <a:prstGeom prst="rect">
            <a:avLst/>
          </a:prstGeom>
          <a:effectLst>
            <a:outerShdw blurRad="101600" dist="12700" dir="5400000" algn="ctr" rotWithShape="0">
              <a:srgbClr val="000000">
                <a:alpha val="20000"/>
              </a:srgbClr>
            </a:outerShdw>
          </a:effectLst>
        </p:spPr>
      </p:pic>
      <p:pic>
        <p:nvPicPr>
          <p:cNvPr id="11" name="Picture 10" descr="Eksempelbilde kapitteldeler smal lys">
            <a:extLst>
              <a:ext uri="{FF2B5EF4-FFF2-40B4-BE49-F238E27FC236}">
                <a16:creationId xmlns:a16="http://schemas.microsoft.com/office/drawing/2014/main" id="{6440CAB6-7F4F-ABC0-7F03-61D1B079699E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41529" y="1727871"/>
            <a:ext cx="1195677" cy="675682"/>
          </a:xfrm>
          <a:prstGeom prst="rect">
            <a:avLst/>
          </a:prstGeom>
          <a:effectLst>
            <a:outerShdw blurRad="101600" dist="12700" dir="5400000" algn="ctr" rotWithShape="0">
              <a:srgbClr val="000000">
                <a:alpha val="20000"/>
              </a:srgbClr>
            </a:outerShdw>
          </a:effectLst>
        </p:spPr>
      </p:pic>
      <p:pic>
        <p:nvPicPr>
          <p:cNvPr id="13" name="Picture 12" descr="Eksempelbilde kapitteldeler bred lys">
            <a:extLst>
              <a:ext uri="{FF2B5EF4-FFF2-40B4-BE49-F238E27FC236}">
                <a16:creationId xmlns:a16="http://schemas.microsoft.com/office/drawing/2014/main" id="{02D14988-4B5F-6F8D-03DB-01E946248408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50658" y="1727872"/>
            <a:ext cx="1195677" cy="675682"/>
          </a:xfrm>
          <a:prstGeom prst="rect">
            <a:avLst/>
          </a:prstGeom>
          <a:effectLst>
            <a:outerShdw blurRad="101600" dist="12700" dir="5400000" algn="ctr" rotWithShape="0">
              <a:srgbClr val="000000">
                <a:alpha val="20000"/>
              </a:srgbClr>
            </a:outerShdw>
          </a:effectLst>
        </p:spPr>
      </p:pic>
      <p:pic>
        <p:nvPicPr>
          <p:cNvPr id="15" name="Picture 14" descr="Eksempelbilde kapitteldeler smal mørk">
            <a:extLst>
              <a:ext uri="{FF2B5EF4-FFF2-40B4-BE49-F238E27FC236}">
                <a16:creationId xmlns:a16="http://schemas.microsoft.com/office/drawing/2014/main" id="{FA495D44-59B1-A67D-5536-3C517282E203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76480" y="1741371"/>
            <a:ext cx="1195677" cy="675682"/>
          </a:xfrm>
          <a:prstGeom prst="rect">
            <a:avLst/>
          </a:prstGeom>
          <a:effectLst>
            <a:outerShdw blurRad="101600" dist="12700" dir="5400000" algn="ctr" rotWithShape="0">
              <a:srgbClr val="000000">
                <a:alpha val="20000"/>
              </a:srgbClr>
            </a:outerShdw>
          </a:effectLst>
        </p:spPr>
      </p:pic>
      <p:pic>
        <p:nvPicPr>
          <p:cNvPr id="17" name="Picture 16" descr="Eksempelbilde kapitteldeler bred mørk">
            <a:extLst>
              <a:ext uri="{FF2B5EF4-FFF2-40B4-BE49-F238E27FC236}">
                <a16:creationId xmlns:a16="http://schemas.microsoft.com/office/drawing/2014/main" id="{8A8183E3-BCB7-76A6-1EC7-A26E10366755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49057" y="1741371"/>
            <a:ext cx="1198792" cy="675682"/>
          </a:xfrm>
          <a:prstGeom prst="rect">
            <a:avLst/>
          </a:prstGeom>
          <a:effectLst>
            <a:outerShdw blurRad="101600" dist="12700" dir="5400000" algn="ctr" rotWithShape="0">
              <a:srgbClr val="000000">
                <a:alpha val="20000"/>
              </a:srgbClr>
            </a:outerShdw>
          </a:effectLst>
        </p:spPr>
      </p:pic>
      <p:pic>
        <p:nvPicPr>
          <p:cNvPr id="19" name="Picture 18" descr="Eksempelbilde innholdslysbilder heldekkende hvit">
            <a:extLst>
              <a:ext uri="{FF2B5EF4-FFF2-40B4-BE49-F238E27FC236}">
                <a16:creationId xmlns:a16="http://schemas.microsoft.com/office/drawing/2014/main" id="{D6F71DC8-B0F7-4567-546F-B0CF31DB5F19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47661" y="2801351"/>
            <a:ext cx="1195677" cy="675682"/>
          </a:xfrm>
          <a:prstGeom prst="rect">
            <a:avLst/>
          </a:prstGeom>
          <a:effectLst>
            <a:outerShdw blurRad="101600" dist="12700" dir="5400000" algn="ctr" rotWithShape="0">
              <a:srgbClr val="000000">
                <a:alpha val="20000"/>
              </a:srgbClr>
            </a:outerShdw>
          </a:effectLst>
        </p:spPr>
      </p:pic>
      <p:pic>
        <p:nvPicPr>
          <p:cNvPr id="21" name="Picture 20" descr="Eksempelbilde innholdslysbilder heldekkende lys blå">
            <a:extLst>
              <a:ext uri="{FF2B5EF4-FFF2-40B4-BE49-F238E27FC236}">
                <a16:creationId xmlns:a16="http://schemas.microsoft.com/office/drawing/2014/main" id="{11B560A4-9972-9310-DD57-2C82A51CA6E9}"/>
              </a:ext>
            </a:extLst>
          </p:cNvPr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44442" y="2801351"/>
            <a:ext cx="1195677" cy="675682"/>
          </a:xfrm>
          <a:prstGeom prst="rect">
            <a:avLst/>
          </a:prstGeom>
          <a:effectLst>
            <a:outerShdw blurRad="101600" dist="12700" dir="5400000" algn="ctr" rotWithShape="0">
              <a:srgbClr val="000000">
                <a:alpha val="20000"/>
              </a:srgbClr>
            </a:outerShdw>
          </a:effectLst>
        </p:spPr>
      </p:pic>
      <p:pic>
        <p:nvPicPr>
          <p:cNvPr id="23" name="Picture 22" descr="Eksempelbilde innholdslysbilder heldekkende gul">
            <a:extLst>
              <a:ext uri="{FF2B5EF4-FFF2-40B4-BE49-F238E27FC236}">
                <a16:creationId xmlns:a16="http://schemas.microsoft.com/office/drawing/2014/main" id="{4E2A8F80-CFE6-032D-9940-CE74211732C0}"/>
              </a:ext>
            </a:extLst>
          </p:cNvPr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53571" y="2801351"/>
            <a:ext cx="1195677" cy="675682"/>
          </a:xfrm>
          <a:prstGeom prst="rect">
            <a:avLst/>
          </a:prstGeom>
          <a:effectLst>
            <a:outerShdw blurRad="101600" dist="12700" dir="5400000" algn="ctr" rotWithShape="0">
              <a:srgbClr val="000000">
                <a:alpha val="20000"/>
              </a:srgbClr>
            </a:outerShdw>
          </a:effectLst>
        </p:spPr>
      </p:pic>
      <p:pic>
        <p:nvPicPr>
          <p:cNvPr id="25" name="Picture 24" descr="Eksempelbilde innholdslysbilder heldekkende rød">
            <a:extLst>
              <a:ext uri="{FF2B5EF4-FFF2-40B4-BE49-F238E27FC236}">
                <a16:creationId xmlns:a16="http://schemas.microsoft.com/office/drawing/2014/main" id="{114E19F0-A48F-F29F-E7FF-2128220F7129}"/>
              </a:ext>
            </a:extLst>
          </p:cNvPr>
          <p:cNvPicPr>
            <a:picLocks noChangeAspect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49056" y="2801351"/>
            <a:ext cx="1195677" cy="675682"/>
          </a:xfrm>
          <a:prstGeom prst="rect">
            <a:avLst/>
          </a:prstGeom>
          <a:effectLst>
            <a:outerShdw blurRad="101600" dist="12700" dir="5400000" algn="ctr" rotWithShape="0">
              <a:srgbClr val="000000">
                <a:alpha val="20000"/>
              </a:srgbClr>
            </a:outerShdw>
          </a:effectLst>
        </p:spPr>
      </p:pic>
      <p:pic>
        <p:nvPicPr>
          <p:cNvPr id="27" name="Picture 26" descr="Eksempelbilde innholdslysbilder heldekkende mørk blå">
            <a:extLst>
              <a:ext uri="{FF2B5EF4-FFF2-40B4-BE49-F238E27FC236}">
                <a16:creationId xmlns:a16="http://schemas.microsoft.com/office/drawing/2014/main" id="{1BC584CB-94DE-404A-A2ED-3BFF6FB6A165}"/>
              </a:ext>
            </a:extLst>
          </p:cNvPr>
          <p:cNvPicPr>
            <a:picLocks noChangeAspect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44541" y="2801351"/>
            <a:ext cx="1195677" cy="675682"/>
          </a:xfrm>
          <a:prstGeom prst="rect">
            <a:avLst/>
          </a:prstGeom>
          <a:effectLst>
            <a:outerShdw blurRad="101600" dir="5400000" algn="ctr" rotWithShape="0">
              <a:srgbClr val="000000">
                <a:alpha val="20000"/>
              </a:srgbClr>
            </a:outerShdw>
          </a:effectLst>
        </p:spPr>
      </p:pic>
      <p:pic>
        <p:nvPicPr>
          <p:cNvPr id="29" name="Picture 28" descr="Eksempelbilde innholdslysbilder med ramme hvit">
            <a:extLst>
              <a:ext uri="{FF2B5EF4-FFF2-40B4-BE49-F238E27FC236}">
                <a16:creationId xmlns:a16="http://schemas.microsoft.com/office/drawing/2014/main" id="{CFC7545B-85D2-1886-3852-AFF24307D51F}"/>
              </a:ext>
            </a:extLst>
          </p:cNvPr>
          <p:cNvPicPr>
            <a:picLocks noChangeAspect="1"/>
          </p:cNvPicPr>
          <p:nvPr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41529" y="3874830"/>
            <a:ext cx="1195677" cy="675682"/>
          </a:xfrm>
          <a:prstGeom prst="rect">
            <a:avLst/>
          </a:prstGeom>
          <a:effectLst>
            <a:outerShdw blurRad="101600" dist="12700" dir="5400000" algn="ctr" rotWithShape="0">
              <a:srgbClr val="000000">
                <a:alpha val="20000"/>
              </a:srgbClr>
            </a:outerShdw>
          </a:effectLst>
        </p:spPr>
      </p:pic>
      <p:pic>
        <p:nvPicPr>
          <p:cNvPr id="31" name="Picture 30" descr="Eksempelbilde innholdslysbilder med ramme lys blå">
            <a:extLst>
              <a:ext uri="{FF2B5EF4-FFF2-40B4-BE49-F238E27FC236}">
                <a16:creationId xmlns:a16="http://schemas.microsoft.com/office/drawing/2014/main" id="{2C339D41-ED0B-54E5-CD0D-5402F00E249C}"/>
              </a:ext>
            </a:extLst>
          </p:cNvPr>
          <p:cNvPicPr>
            <a:picLocks noChangeAspect="1"/>
          </p:cNvPicPr>
          <p:nvPr/>
        </p:nvPicPr>
        <p:blipFill>
          <a:blip r:embed="rId1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40728" y="3874830"/>
            <a:ext cx="1195677" cy="675682"/>
          </a:xfrm>
          <a:prstGeom prst="rect">
            <a:avLst/>
          </a:prstGeom>
          <a:effectLst>
            <a:outerShdw blurRad="101600" dist="12700" dir="5400000" algn="ctr" rotWithShape="0">
              <a:srgbClr val="000000">
                <a:alpha val="20000"/>
              </a:srgbClr>
            </a:outerShdw>
          </a:effectLst>
        </p:spPr>
      </p:pic>
      <p:pic>
        <p:nvPicPr>
          <p:cNvPr id="33" name="Picture 32" descr="Eksempelbilde innholdslysbilder med ramme gul">
            <a:extLst>
              <a:ext uri="{FF2B5EF4-FFF2-40B4-BE49-F238E27FC236}">
                <a16:creationId xmlns:a16="http://schemas.microsoft.com/office/drawing/2014/main" id="{8B1E97A4-5896-1793-5416-F530B5788871}"/>
              </a:ext>
            </a:extLst>
          </p:cNvPr>
          <p:cNvPicPr>
            <a:picLocks noChangeAspect="1"/>
          </p:cNvPicPr>
          <p:nvPr/>
        </p:nvPicPr>
        <p:blipFill>
          <a:blip r:embed="rId1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9857" y="3874830"/>
            <a:ext cx="1195677" cy="675682"/>
          </a:xfrm>
          <a:prstGeom prst="rect">
            <a:avLst/>
          </a:prstGeom>
          <a:effectLst>
            <a:outerShdw blurRad="101600" dist="12700" dir="5400000" algn="ctr" rotWithShape="0">
              <a:srgbClr val="000000">
                <a:alpha val="20000"/>
              </a:srgbClr>
            </a:outerShdw>
          </a:effectLst>
        </p:spPr>
      </p:pic>
      <p:pic>
        <p:nvPicPr>
          <p:cNvPr id="35" name="Picture 34" descr="Eksempelbilde innholdslysbilder med ramme rød">
            <a:extLst>
              <a:ext uri="{FF2B5EF4-FFF2-40B4-BE49-F238E27FC236}">
                <a16:creationId xmlns:a16="http://schemas.microsoft.com/office/drawing/2014/main" id="{992703C5-B43F-3C49-7862-7F235C325558}"/>
              </a:ext>
            </a:extLst>
          </p:cNvPr>
          <p:cNvPicPr>
            <a:picLocks noChangeAspect="1"/>
          </p:cNvPicPr>
          <p:nvPr/>
        </p:nvPicPr>
        <p:blipFill>
          <a:blip r:embed="rId1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49056" y="3874830"/>
            <a:ext cx="1195677" cy="675682"/>
          </a:xfrm>
          <a:prstGeom prst="rect">
            <a:avLst/>
          </a:prstGeom>
          <a:effectLst>
            <a:outerShdw blurRad="101600" dist="12700" dir="5400000" algn="ctr" rotWithShape="0">
              <a:srgbClr val="000000">
                <a:alpha val="20000"/>
              </a:srgbClr>
            </a:outerShdw>
          </a:effectLst>
        </p:spPr>
      </p:pic>
      <p:pic>
        <p:nvPicPr>
          <p:cNvPr id="37" name="Picture 36" descr="Eksempelbilde innholdslysbilder med ramme mørk blå">
            <a:extLst>
              <a:ext uri="{FF2B5EF4-FFF2-40B4-BE49-F238E27FC236}">
                <a16:creationId xmlns:a16="http://schemas.microsoft.com/office/drawing/2014/main" id="{5F549C5E-1B48-B0B8-238B-BA28EA6286E3}"/>
              </a:ext>
            </a:extLst>
          </p:cNvPr>
          <p:cNvPicPr>
            <a:picLocks noChangeAspect="1"/>
          </p:cNvPicPr>
          <p:nvPr/>
        </p:nvPicPr>
        <p:blipFill>
          <a:blip r:embed="rId1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44541" y="3874830"/>
            <a:ext cx="1195677" cy="675682"/>
          </a:xfrm>
          <a:prstGeom prst="rect">
            <a:avLst/>
          </a:prstGeom>
          <a:effectLst>
            <a:outerShdw blurRad="101600" dir="5400000" algn="ctr" rotWithShape="0">
              <a:srgbClr val="000000">
                <a:alpha val="20000"/>
              </a:srgbClr>
            </a:outerShdw>
          </a:effectLst>
        </p:spPr>
      </p:pic>
      <p:pic>
        <p:nvPicPr>
          <p:cNvPr id="39" name="Picture 38" descr="Eksempelbildeavsluttende lysbilde lys">
            <a:extLst>
              <a:ext uri="{FF2B5EF4-FFF2-40B4-BE49-F238E27FC236}">
                <a16:creationId xmlns:a16="http://schemas.microsoft.com/office/drawing/2014/main" id="{0DF304AF-C244-5C37-A855-6AA51D99F315}"/>
              </a:ext>
            </a:extLst>
          </p:cNvPr>
          <p:cNvPicPr>
            <a:picLocks noChangeAspect="1"/>
          </p:cNvPicPr>
          <p:nvPr/>
        </p:nvPicPr>
        <p:blipFill>
          <a:blip r:embed="rId1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41530" y="4952616"/>
            <a:ext cx="1198792" cy="675682"/>
          </a:xfrm>
          <a:prstGeom prst="rect">
            <a:avLst/>
          </a:prstGeom>
          <a:effectLst>
            <a:outerShdw blurRad="101600" dist="12700" dir="5400000" algn="ctr" rotWithShape="0">
              <a:srgbClr val="000000">
                <a:alpha val="20000"/>
              </a:srgbClr>
            </a:outerShdw>
          </a:effectLst>
        </p:spPr>
      </p:pic>
      <p:pic>
        <p:nvPicPr>
          <p:cNvPr id="41" name="Picture 40" descr="Eksempelbildeavsluttende lysbilde mørk">
            <a:extLst>
              <a:ext uri="{FF2B5EF4-FFF2-40B4-BE49-F238E27FC236}">
                <a16:creationId xmlns:a16="http://schemas.microsoft.com/office/drawing/2014/main" id="{5EB54A2D-D10D-9EEB-71FA-7C419CFB845E}"/>
              </a:ext>
            </a:extLst>
          </p:cNvPr>
          <p:cNvPicPr>
            <a:picLocks noChangeAspect="1"/>
          </p:cNvPicPr>
          <p:nvPr/>
        </p:nvPicPr>
        <p:blipFill>
          <a:blip r:embed="rId2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28997" y="4952615"/>
            <a:ext cx="1198792" cy="675682"/>
          </a:xfrm>
          <a:prstGeom prst="rect">
            <a:avLst/>
          </a:prstGeom>
          <a:effectLst>
            <a:outerShdw blurRad="101600" dist="12700" dir="5400000" algn="ctr" rotWithShape="0">
              <a:srgbClr val="000000">
                <a:alpha val="20000"/>
              </a:srgbClr>
            </a:outerShdw>
          </a:effectLst>
        </p:spPr>
      </p:pic>
      <p:sp>
        <p:nvSpPr>
          <p:cNvPr id="47" name="TextBox 46">
            <a:extLst>
              <a:ext uri="{FF2B5EF4-FFF2-40B4-BE49-F238E27FC236}">
                <a16:creationId xmlns:a16="http://schemas.microsoft.com/office/drawing/2014/main" id="{8F8E5DCE-4151-1350-6BB0-758CA0D60215}"/>
              </a:ext>
            </a:extLst>
          </p:cNvPr>
          <p:cNvSpPr txBox="1"/>
          <p:nvPr/>
        </p:nvSpPr>
        <p:spPr>
          <a:xfrm>
            <a:off x="5155692" y="410515"/>
            <a:ext cx="315183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>
                <a:solidFill>
                  <a:schemeClr val="tx2"/>
                </a:solidFill>
              </a:rPr>
              <a:t>Tittelsider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CDFA669E-BA9D-4901-BAA8-AE6DED432782}"/>
              </a:ext>
            </a:extLst>
          </p:cNvPr>
          <p:cNvSpPr txBox="1"/>
          <p:nvPr/>
        </p:nvSpPr>
        <p:spPr>
          <a:xfrm>
            <a:off x="5118968" y="1447094"/>
            <a:ext cx="267912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err="1">
                <a:solidFill>
                  <a:schemeClr val="tx2"/>
                </a:solidFill>
              </a:rPr>
              <a:t>Kapitteldelere</a:t>
            </a:r>
            <a:endParaRPr lang="nb-NO" sz="1000">
              <a:solidFill>
                <a:schemeClr val="tx2"/>
              </a:solidFill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9F1D2E0C-B075-D194-6325-B3D16D218212}"/>
              </a:ext>
            </a:extLst>
          </p:cNvPr>
          <p:cNvSpPr txBox="1"/>
          <p:nvPr/>
        </p:nvSpPr>
        <p:spPr>
          <a:xfrm>
            <a:off x="5155692" y="2548072"/>
            <a:ext cx="315183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err="1">
                <a:solidFill>
                  <a:schemeClr val="tx2"/>
                </a:solidFill>
              </a:rPr>
              <a:t>Innholdslysbilder</a:t>
            </a:r>
            <a:r>
              <a:rPr lang="nb-NO" sz="1000">
                <a:solidFill>
                  <a:schemeClr val="tx2"/>
                </a:solidFill>
              </a:rPr>
              <a:t> heldekkende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8F6FD26D-A3C9-FDE2-81B9-822BC12EB400}"/>
              </a:ext>
            </a:extLst>
          </p:cNvPr>
          <p:cNvSpPr txBox="1"/>
          <p:nvPr/>
        </p:nvSpPr>
        <p:spPr>
          <a:xfrm>
            <a:off x="5155692" y="3602058"/>
            <a:ext cx="315183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err="1">
                <a:solidFill>
                  <a:schemeClr val="tx2"/>
                </a:solidFill>
              </a:rPr>
              <a:t>Innholdslysbilder</a:t>
            </a:r>
            <a:r>
              <a:rPr lang="nb-NO" sz="1000">
                <a:solidFill>
                  <a:schemeClr val="tx2"/>
                </a:solidFill>
              </a:rPr>
              <a:t> ramme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8682BA3A-810E-11BE-7498-73EA3EC07655}"/>
              </a:ext>
            </a:extLst>
          </p:cNvPr>
          <p:cNvSpPr txBox="1"/>
          <p:nvPr/>
        </p:nvSpPr>
        <p:spPr>
          <a:xfrm>
            <a:off x="5155692" y="4702088"/>
            <a:ext cx="315183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>
                <a:solidFill>
                  <a:schemeClr val="tx2"/>
                </a:solidFill>
              </a:rPr>
              <a:t>Avsluttende lysbilde</a:t>
            </a:r>
          </a:p>
        </p:txBody>
      </p:sp>
      <p:pic>
        <p:nvPicPr>
          <p:cNvPr id="10" name="Picture 9" descr="Eksempelbilde tittellysbilde smal lys">
            <a:extLst>
              <a:ext uri="{FF2B5EF4-FFF2-40B4-BE49-F238E27FC236}">
                <a16:creationId xmlns:a16="http://schemas.microsoft.com/office/drawing/2014/main" id="{E150B398-2B67-0948-6430-418F97CFFCB2}"/>
              </a:ext>
            </a:extLst>
          </p:cNvPr>
          <p:cNvPicPr>
            <a:picLocks noChangeAspect="1"/>
          </p:cNvPicPr>
          <p:nvPr/>
        </p:nvPicPr>
        <p:blipFill>
          <a:blip r:embed="rId2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40174" y="647335"/>
            <a:ext cx="1195677" cy="675682"/>
          </a:xfrm>
          <a:prstGeom prst="rect">
            <a:avLst/>
          </a:prstGeom>
          <a:effectLst>
            <a:outerShdw blurRad="101600" dist="12700" dir="5400000" algn="ctr" rotWithShape="0">
              <a:srgbClr val="000000">
                <a:alpha val="2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946246745"/>
      </p:ext>
    </p:extLst>
  </p:cSld>
  <p:clrMapOvr>
    <a:masterClrMapping/>
  </p:clrMapOvr>
</p:sld>
</file>

<file path=ppt/theme/theme1.xml><?xml version="1.0" encoding="utf-8"?>
<a:theme xmlns:a="http://schemas.openxmlformats.org/drawingml/2006/main" name="Heldekkende">
  <a:themeElements>
    <a:clrScheme name="UiTs profil">
      <a:dk1>
        <a:srgbClr val="000000"/>
      </a:dk1>
      <a:lt1>
        <a:srgbClr val="FFFFFF"/>
      </a:lt1>
      <a:dk2>
        <a:srgbClr val="003349"/>
      </a:dk2>
      <a:lt2>
        <a:srgbClr val="CDEBEF"/>
      </a:lt2>
      <a:accent1>
        <a:srgbClr val="59BEC9"/>
      </a:accent1>
      <a:accent2>
        <a:srgbClr val="CDEBEF"/>
      </a:accent2>
      <a:accent3>
        <a:srgbClr val="F2A900"/>
      </a:accent3>
      <a:accent4>
        <a:srgbClr val="FCEECC"/>
      </a:accent4>
      <a:accent5>
        <a:srgbClr val="CB333B"/>
      </a:accent5>
      <a:accent6>
        <a:srgbClr val="F7E0E2"/>
      </a:accent6>
      <a:hlink>
        <a:srgbClr val="007396"/>
      </a:hlink>
      <a:folHlink>
        <a:srgbClr val="954F72"/>
      </a:folHlink>
    </a:clrScheme>
    <a:fontScheme name="UiTs profil">
      <a:majorFont>
        <a:latin typeface="Open Sans ExtraBold"/>
        <a:ea typeface=""/>
        <a:cs typeface=""/>
      </a:majorFont>
      <a:minorFont>
        <a:latin typeface="Open Sans Bol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ln w="9525" cap="flat">
          <a:noFill/>
          <a:prstDash val="solid"/>
          <a:miter/>
        </a:ln>
      </a:spPr>
      <a:bodyPr rtlCol="0" anchor="ctr"/>
      <a:lstStyle>
        <a:defPPr algn="l">
          <a:defRPr dirty="0"/>
        </a:defPPr>
      </a:lstStyle>
    </a:spDef>
  </a:objectDefaults>
  <a:extraClrSchemeLst/>
  <a:extLst>
    <a:ext uri="{05A4C25C-085E-4340-85A3-A5531E510DB2}">
      <thm15:themeFamily xmlns:thm15="http://schemas.microsoft.com/office/thememl/2012/main" name="UiT PowerPoint bokmål test temasider embed" id="{6F1BA284-87F9-42F4-8159-B2B85DE4D152}" vid="{72C3EA50-0A11-4685-A195-003CE7355E51}"/>
    </a:ext>
  </a:extLst>
</a:theme>
</file>

<file path=ppt/theme/theme2.xml><?xml version="1.0" encoding="utf-8"?>
<a:theme xmlns:a="http://schemas.openxmlformats.org/drawingml/2006/main" name="Ramme">
  <a:themeElements>
    <a:clrScheme name="UiTs profil">
      <a:dk1>
        <a:srgbClr val="000000"/>
      </a:dk1>
      <a:lt1>
        <a:srgbClr val="FFFFFF"/>
      </a:lt1>
      <a:dk2>
        <a:srgbClr val="003349"/>
      </a:dk2>
      <a:lt2>
        <a:srgbClr val="CDEBEF"/>
      </a:lt2>
      <a:accent1>
        <a:srgbClr val="59BEC9"/>
      </a:accent1>
      <a:accent2>
        <a:srgbClr val="CDEBEF"/>
      </a:accent2>
      <a:accent3>
        <a:srgbClr val="F2A900"/>
      </a:accent3>
      <a:accent4>
        <a:srgbClr val="FCEECC"/>
      </a:accent4>
      <a:accent5>
        <a:srgbClr val="CB333B"/>
      </a:accent5>
      <a:accent6>
        <a:srgbClr val="F7E0E2"/>
      </a:accent6>
      <a:hlink>
        <a:srgbClr val="007396"/>
      </a:hlink>
      <a:folHlink>
        <a:srgbClr val="954F72"/>
      </a:folHlink>
    </a:clrScheme>
    <a:fontScheme name="UiT">
      <a:majorFont>
        <a:latin typeface="Open Sans ExtraBold"/>
        <a:ea typeface=""/>
        <a:cs typeface=""/>
      </a:majorFont>
      <a:minorFont>
        <a:latin typeface="Open Sans Bol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ln w="9525" cap="flat">
          <a:noFill/>
          <a:prstDash val="solid"/>
          <a:miter/>
        </a:ln>
      </a:spPr>
      <a:bodyPr rtlCol="0" anchor="ctr"/>
      <a:lstStyle>
        <a:defPPr algn="l">
          <a:defRPr dirty="0"/>
        </a:defPPr>
      </a:lstStyle>
    </a:spDef>
  </a:objectDefaults>
  <a:extraClrSchemeLst/>
  <a:extLst>
    <a:ext uri="{05A4C25C-085E-4340-85A3-A5531E510DB2}">
      <thm15:themeFamily xmlns:thm15="http://schemas.microsoft.com/office/thememl/2012/main" name="UiT PowerPoint bokmål test temasider embed" id="{6F1BA284-87F9-42F4-8159-B2B85DE4D152}" vid="{72C3EA50-0A11-4685-A195-003CE7355E51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66CC4E68F22484395BB93847BA6D0B8" ma:contentTypeVersion="3" ma:contentTypeDescription="Create a new document." ma:contentTypeScope="" ma:versionID="4a8359c01e079ef00097331ccee0dea2">
  <xsd:schema xmlns:xsd="http://www.w3.org/2001/XMLSchema" xmlns:xs="http://www.w3.org/2001/XMLSchema" xmlns:p="http://schemas.microsoft.com/office/2006/metadata/properties" xmlns:ns2="d61a547a-9c07-4cc4-a142-d6472416e13d" xmlns:ns3="47bdc872-4bf2-4cc1-b153-8c1112a455b6" targetNamespace="http://schemas.microsoft.com/office/2006/metadata/properties" ma:root="true" ma:fieldsID="b77008ffee93b520da7e098d9ac56bf5" ns2:_="" ns3:_="">
    <xsd:import namespace="d61a547a-9c07-4cc4-a142-d6472416e13d"/>
    <xsd:import namespace="47bdc872-4bf2-4cc1-b153-8c1112a455b6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3:MediaServiceMetadata" minOccurs="0"/>
                <xsd:element ref="ns3:MediaServiceFastMetadata" minOccurs="0"/>
                <xsd:element ref="ns3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61a547a-9c07-4cc4-a142-d6472416e13d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Document ID Value" ma:description="The value of the document ID assigned to this item." ma:indexed="true" ma:internalName="_dlc_DocId" ma:readOnly="true">
      <xsd:simpleType>
        <xsd:restriction base="dms:Text"/>
      </xsd:simpleType>
    </xsd:element>
    <xsd:element name="_dlc_DocIdUrl" ma:index="9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7bdc872-4bf2-4cc1-b153-8c1112a455b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3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dlc_DocId xmlns="d61a547a-9c07-4cc4-a142-d6472416e13d">NKVMW7ZA4VH6-338744395-7</_dlc_DocId>
    <_dlc_DocIdUrl xmlns="d61a547a-9c07-4cc4-a142-d6472416e13d">
      <Url>https://universitetetitromso.sharepoint.com/sites/UiTTemplateLibrary/_layouts/15/DocIdRedir.aspx?ID=NKVMW7ZA4VH6-338744395-7</Url>
      <Description>NKVMW7ZA4VH6-338744395-7</Description>
    </_dlc_DocIdUrl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4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Version=16.0.0.0, Culture=neutral, PublicKeyToken=71e9bce111e9429c</Assembly>
    <Class>Microsoft.Office.DocumentManagement.Internal.DocIdHandler</Class>
    <Data/>
    <Filter/>
  </Receiver>
</spe:Receivers>
</file>

<file path=customXml/itemProps1.xml><?xml version="1.0" encoding="utf-8"?>
<ds:datastoreItem xmlns:ds="http://schemas.openxmlformats.org/officeDocument/2006/customXml" ds:itemID="{229F46F3-1E79-4BF2-ACD8-EDFEA82CE26A}">
  <ds:schemaRefs>
    <ds:schemaRef ds:uri="47bdc872-4bf2-4cc1-b153-8c1112a455b6"/>
    <ds:schemaRef ds:uri="d61a547a-9c07-4cc4-a142-d6472416e13d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2.xml><?xml version="1.0" encoding="utf-8"?>
<ds:datastoreItem xmlns:ds="http://schemas.openxmlformats.org/officeDocument/2006/customXml" ds:itemID="{2AB8CE85-5F1D-42BF-8415-06CA0A4ECE67}">
  <ds:schemaRefs>
    <ds:schemaRef ds:uri="47bdc872-4bf2-4cc1-b153-8c1112a455b6"/>
    <ds:schemaRef ds:uri="d61a547a-9c07-4cc4-a142-d6472416e13d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E012518E-665B-4845-8B5B-0C9337B78094}">
  <ds:schemaRefs>
    <ds:schemaRef ds:uri="http://schemas.microsoft.com/sharepoint/v3/contenttype/forms"/>
  </ds:schemaRefs>
</ds:datastoreItem>
</file>

<file path=customXml/itemProps4.xml><?xml version="1.0" encoding="utf-8"?>
<ds:datastoreItem xmlns:ds="http://schemas.openxmlformats.org/officeDocument/2006/customXml" ds:itemID="{EF2F52F8-7AE5-4638-947E-7912B0B4569D}">
  <ds:schemaRefs>
    <ds:schemaRef ds:uri="http://schemas.microsoft.com/sharepoint/event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UiT PowerPoint bokmål test bokser istedet for bilder</Template>
  <TotalTime>5</TotalTime>
  <Words>491</Words>
  <Application>Microsoft Office PowerPoint</Application>
  <PresentationFormat>Widescreen</PresentationFormat>
  <Paragraphs>88</Paragraphs>
  <Slides>16</Slides>
  <Notes>3</Notes>
  <HiddenSlides>9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16</vt:i4>
      </vt:variant>
    </vt:vector>
  </HeadingPairs>
  <TitlesOfParts>
    <vt:vector size="23" baseType="lpstr">
      <vt:lpstr>Calibri</vt:lpstr>
      <vt:lpstr>Arial</vt:lpstr>
      <vt:lpstr>Aptos</vt:lpstr>
      <vt:lpstr>Open Sans ExtraBold</vt:lpstr>
      <vt:lpstr>Open Sans Bold</vt:lpstr>
      <vt:lpstr>Heldekkende</vt:lpstr>
      <vt:lpstr>Ramme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Introduksjon</vt:lpstr>
      <vt:lpstr>Lysbildene</vt:lpstr>
      <vt:lpstr>Andre maler</vt:lpstr>
      <vt:lpstr>Tittellysbilde</vt:lpstr>
      <vt:lpstr>Tittellysbilde</vt:lpstr>
      <vt:lpstr>Lysbildeoppsett</vt:lpstr>
      <vt:lpstr>Farger</vt:lpstr>
      <vt:lpstr>Farger</vt:lpstr>
      <vt:lpstr>Tekststiler: Skrifttyper og -størrelse</vt:lpstr>
    </vt:vector>
  </TitlesOfParts>
  <Company>UiT The Arctic University of Norway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Torger Grytå</dc:creator>
  <cp:lastModifiedBy>Torger Grytå</cp:lastModifiedBy>
  <cp:revision>1</cp:revision>
  <dcterms:created xsi:type="dcterms:W3CDTF">2026-01-05T11:35:28Z</dcterms:created>
  <dcterms:modified xsi:type="dcterms:W3CDTF">2026-01-22T18:02:34Z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0x010100566CC4E68F22484395BB93847BA6D0B8</vt:lpwstr>
  </property>
  <property fmtid="{D5CDD505-2E9C-101B-9397-08002B2CF9AE}" pid="3" name="_dlc_DocIdItemGuid">
    <vt:lpwstr>72fc9a94-30a2-4bee-9b9a-5de55e496d5e</vt:lpwstr>
  </property>
</Properties>
</file>