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744" r:id="rId6"/>
  </p:sldMasterIdLst>
  <p:notesMasterIdLst>
    <p:notesMasterId r:id="rId22"/>
  </p:notesMasterIdLst>
  <p:handoutMasterIdLst>
    <p:handoutMasterId r:id="rId23"/>
  </p:handoutMasterIdLst>
  <p:sldIdLst>
    <p:sldId id="290" r:id="rId7"/>
    <p:sldId id="291" r:id="rId8"/>
    <p:sldId id="292" r:id="rId9"/>
    <p:sldId id="293" r:id="rId10"/>
    <p:sldId id="294" r:id="rId11"/>
    <p:sldId id="295" r:id="rId12"/>
    <p:sldId id="278" r:id="rId13"/>
    <p:sldId id="287" r:id="rId14"/>
    <p:sldId id="279" r:id="rId15"/>
    <p:sldId id="280" r:id="rId16"/>
    <p:sldId id="282" r:id="rId17"/>
    <p:sldId id="283" r:id="rId18"/>
    <p:sldId id="284" r:id="rId19"/>
    <p:sldId id="285" r:id="rId20"/>
    <p:sldId id="286" r:id="rId21"/>
  </p:sldIdLst>
  <p:sldSz cx="12192000" cy="6858000"/>
  <p:notesSz cx="6858000" cy="9144000"/>
  <p:embeddedFontLst>
    <p:embeddedFont>
      <p:font typeface="Open Sans Bold" panose="020B0604020202020204" charset="0"/>
      <p:bold r:id="rId24"/>
    </p:embeddedFont>
    <p:embeddedFont>
      <p:font typeface="Open Sans ExtraBold" panose="020B0906030804020204" pitchFamily="34" charset="0"/>
      <p:bold r:id="rId25"/>
      <p:boldItalic r:id="rId26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54F11E-8870-4009-8A0B-D0E82A95D604}">
          <p14:sldIdLst>
            <p14:sldId id="290"/>
            <p14:sldId id="291"/>
            <p14:sldId id="292"/>
            <p14:sldId id="293"/>
            <p14:sldId id="294"/>
            <p14:sldId id="295"/>
          </p14:sldIdLst>
        </p14:section>
        <p14:section name="Brukarrettleiing" id="{A729AB19-6366-41DB-ACF1-957C1C7096C8}">
          <p14:sldIdLst>
            <p14:sldId id="278"/>
            <p14:sldId id="287"/>
            <p14:sldId id="279"/>
            <p14:sldId id="28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7E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EF77A0-2915-470A-AE4C-45D4873D6093}" v="8" dt="2026-01-22T17:59:10.182"/>
    <p1510:client id="{7CD9F4F8-F419-4C56-B2F2-4A8D239F95D5}" v="420" dt="2026-01-22T12:54:35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42" d="100"/>
          <a:sy n="242" d="100"/>
        </p:scale>
        <p:origin x="5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font" Target="fonts/font1.fntdata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jetil Rydland" userId="2bd6287a-2ac0-4f1d-b9e9-f250c627f44e" providerId="ADAL" clId="{96D5224A-01A2-40B5-B0D2-D871AFF68AB7}"/>
    <pc:docChg chg="modSld">
      <pc:chgData name="Kjetil Rydland" userId="2bd6287a-2ac0-4f1d-b9e9-f250c627f44e" providerId="ADAL" clId="{96D5224A-01A2-40B5-B0D2-D871AFF68AB7}" dt="2026-01-20T09:06:46.688" v="22" actId="20577"/>
      <pc:docMkLst>
        <pc:docMk/>
      </pc:docMkLst>
      <pc:sldChg chg="modNotesTx">
        <pc:chgData name="Kjetil Rydland" userId="2bd6287a-2ac0-4f1d-b9e9-f250c627f44e" providerId="ADAL" clId="{96D5224A-01A2-40B5-B0D2-D871AFF68AB7}" dt="2026-01-20T09:06:46.688" v="22" actId="20577"/>
        <pc:sldMkLst>
          <pc:docMk/>
          <pc:sldMk cId="2635517193" sldId="278"/>
        </pc:sldMkLst>
      </pc:sldChg>
    </pc:docChg>
  </pc:docChgLst>
  <pc:docChgLst>
    <pc:chgData name="Torger Grytå" userId="539de34a-5f54-4ef7-b608-689842b60cee" providerId="ADAL" clId="{47CD8B43-5314-48B0-BE4E-134FAB94500F}"/>
    <pc:docChg chg="undo custSel addSld delSld modSld modMainMaster modSection">
      <pc:chgData name="Torger Grytå" userId="539de34a-5f54-4ef7-b608-689842b60cee" providerId="ADAL" clId="{47CD8B43-5314-48B0-BE4E-134FAB94500F}" dt="2026-01-22T17:59:30.090" v="521" actId="34135"/>
      <pc:docMkLst>
        <pc:docMk/>
      </pc:docMkLst>
      <pc:sldChg chg="addSp delSp modSp mod modNotesTx">
        <pc:chgData name="Torger Grytå" userId="539de34a-5f54-4ef7-b608-689842b60cee" providerId="ADAL" clId="{47CD8B43-5314-48B0-BE4E-134FAB94500F}" dt="2026-01-22T12:54:35.300" v="497"/>
        <pc:sldMkLst>
          <pc:docMk/>
          <pc:sldMk cId="2635517193" sldId="278"/>
        </pc:sldMkLst>
        <pc:spChg chg="mod">
          <ac:chgData name="Torger Grytå" userId="539de34a-5f54-4ef7-b608-689842b60cee" providerId="ADAL" clId="{47CD8B43-5314-48B0-BE4E-134FAB94500F}" dt="2026-01-20T13:13:47.894" v="304" actId="20577"/>
          <ac:spMkLst>
            <pc:docMk/>
            <pc:sldMk cId="2635517193" sldId="278"/>
            <ac:spMk id="3" creationId="{7A5BE6FE-48D3-43A8-73EC-BA19D999FEF2}"/>
          </ac:spMkLst>
        </pc:spChg>
        <pc:spChg chg="add mod">
          <ac:chgData name="Torger Grytå" userId="539de34a-5f54-4ef7-b608-689842b60cee" providerId="ADAL" clId="{47CD8B43-5314-48B0-BE4E-134FAB94500F}" dt="2026-01-22T12:54:35.300" v="497"/>
          <ac:spMkLst>
            <pc:docMk/>
            <pc:sldMk cId="2635517193" sldId="278"/>
            <ac:spMk id="4" creationId="{1874AB59-2287-1475-E42A-0DAA47228699}"/>
          </ac:spMkLst>
        </pc:spChg>
        <pc:spChg chg="mod">
          <ac:chgData name="Torger Grytå" userId="539de34a-5f54-4ef7-b608-689842b60cee" providerId="ADAL" clId="{47CD8B43-5314-48B0-BE4E-134FAB94500F}" dt="2026-01-20T12:43:29.579" v="187" actId="1038"/>
          <ac:spMkLst>
            <pc:docMk/>
            <pc:sldMk cId="2635517193" sldId="278"/>
            <ac:spMk id="14" creationId="{0D429AB2-E058-2001-2C8F-A63E35FA510A}"/>
          </ac:spMkLst>
        </pc:spChg>
        <pc:spChg chg="mod">
          <ac:chgData name="Torger Grytå" userId="539de34a-5f54-4ef7-b608-689842b60cee" providerId="ADAL" clId="{47CD8B43-5314-48B0-BE4E-134FAB94500F}" dt="2026-01-20T13:10:12.796" v="297" actId="14861"/>
          <ac:spMkLst>
            <pc:docMk/>
            <pc:sldMk cId="2635517193" sldId="278"/>
            <ac:spMk id="16" creationId="{F10BBFB3-F6AF-ADC6-480E-862D2660A245}"/>
          </ac:spMkLst>
        </pc:spChg>
        <pc:spChg chg="mod">
          <ac:chgData name="Torger Grytå" userId="539de34a-5f54-4ef7-b608-689842b60cee" providerId="ADAL" clId="{47CD8B43-5314-48B0-BE4E-134FAB94500F}" dt="2026-01-20T12:33:13.040" v="130" actId="1076"/>
          <ac:spMkLst>
            <pc:docMk/>
            <pc:sldMk cId="2635517193" sldId="278"/>
            <ac:spMk id="22" creationId="{6A623961-26BB-8811-EF52-3626DB5BB563}"/>
          </ac:spMkLst>
        </pc:spChg>
        <pc:spChg chg="mod">
          <ac:chgData name="Torger Grytå" userId="539de34a-5f54-4ef7-b608-689842b60cee" providerId="ADAL" clId="{47CD8B43-5314-48B0-BE4E-134FAB94500F}" dt="2026-01-20T12:43:13.149" v="166" actId="1036"/>
          <ac:spMkLst>
            <pc:docMk/>
            <pc:sldMk cId="2635517193" sldId="278"/>
            <ac:spMk id="38" creationId="{0F63759D-8309-7272-4B13-3D3F917EDDE1}"/>
          </ac:spMkLst>
        </pc:spChg>
        <pc:spChg chg="mod">
          <ac:chgData name="Torger Grytå" userId="539de34a-5f54-4ef7-b608-689842b60cee" providerId="ADAL" clId="{47CD8B43-5314-48B0-BE4E-134FAB94500F}" dt="2026-01-20T12:47:37.393" v="207" actId="1035"/>
          <ac:spMkLst>
            <pc:docMk/>
            <pc:sldMk cId="2635517193" sldId="278"/>
            <ac:spMk id="42" creationId="{C504C204-9398-B38E-99A7-2ACBCC4634FB}"/>
          </ac:spMkLst>
        </pc:spChg>
        <pc:picChg chg="add del mod ord">
          <ac:chgData name="Torger Grytå" userId="539de34a-5f54-4ef7-b608-689842b60cee" providerId="ADAL" clId="{47CD8B43-5314-48B0-BE4E-134FAB94500F}" dt="2026-01-20T13:10:27.092" v="302" actId="14861"/>
          <ac:picMkLst>
            <pc:docMk/>
            <pc:sldMk cId="2635517193" sldId="278"/>
            <ac:picMk id="7" creationId="{B5ABF4BF-90F3-7B59-CCC3-8413E1CE4E26}"/>
          </ac:picMkLst>
        </pc:picChg>
        <pc:picChg chg="add del mod ord">
          <ac:chgData name="Torger Grytå" userId="539de34a-5f54-4ef7-b608-689842b60cee" providerId="ADAL" clId="{47CD8B43-5314-48B0-BE4E-134FAB94500F}" dt="2026-01-20T13:10:27.092" v="302" actId="14861"/>
          <ac:picMkLst>
            <pc:docMk/>
            <pc:sldMk cId="2635517193" sldId="278"/>
            <ac:picMk id="9" creationId="{AB5C71F1-BEF8-1546-8134-14F35849F220}"/>
          </ac:picMkLst>
        </pc:picChg>
        <pc:picChg chg="add mod ord">
          <ac:chgData name="Torger Grytå" userId="539de34a-5f54-4ef7-b608-689842b60cee" providerId="ADAL" clId="{47CD8B43-5314-48B0-BE4E-134FAB94500F}" dt="2026-01-20T13:10:27.092" v="302" actId="14861"/>
          <ac:picMkLst>
            <pc:docMk/>
            <pc:sldMk cId="2635517193" sldId="278"/>
            <ac:picMk id="15" creationId="{DC377511-1B14-CC29-49A2-855C40088536}"/>
          </ac:picMkLst>
        </pc:picChg>
      </pc:sldChg>
      <pc:sldChg chg="modSp mod">
        <pc:chgData name="Torger Grytå" userId="539de34a-5f54-4ef7-b608-689842b60cee" providerId="ADAL" clId="{47CD8B43-5314-48B0-BE4E-134FAB94500F}" dt="2026-01-22T12:38:38.457" v="496"/>
        <pc:sldMkLst>
          <pc:docMk/>
          <pc:sldMk cId="4004628246" sldId="279"/>
        </pc:sldMkLst>
        <pc:spChg chg="mod">
          <ac:chgData name="Torger Grytå" userId="539de34a-5f54-4ef7-b608-689842b60cee" providerId="ADAL" clId="{47CD8B43-5314-48B0-BE4E-134FAB94500F}" dt="2026-01-22T12:38:38.457" v="496"/>
          <ac:spMkLst>
            <pc:docMk/>
            <pc:sldMk cId="4004628246" sldId="279"/>
            <ac:spMk id="42" creationId="{9EC44CD8-469B-65DD-3700-0DABB8A0607E}"/>
          </ac:spMkLst>
        </pc:spChg>
      </pc:sldChg>
      <pc:sldChg chg="addSp delSp modSp mod modNotesTx">
        <pc:chgData name="Torger Grytå" userId="539de34a-5f54-4ef7-b608-689842b60cee" providerId="ADAL" clId="{47CD8B43-5314-48B0-BE4E-134FAB94500F}" dt="2026-01-20T13:25:56.601" v="463" actId="20577"/>
        <pc:sldMkLst>
          <pc:docMk/>
          <pc:sldMk cId="3682856034" sldId="280"/>
        </pc:sldMkLst>
        <pc:spChg chg="mod">
          <ac:chgData name="Torger Grytå" userId="539de34a-5f54-4ef7-b608-689842b60cee" providerId="ADAL" clId="{47CD8B43-5314-48B0-BE4E-134FAB94500F}" dt="2026-01-20T13:16:26.120" v="328" actId="20577"/>
          <ac:spMkLst>
            <pc:docMk/>
            <pc:sldMk cId="3682856034" sldId="280"/>
            <ac:spMk id="5" creationId="{30AD7234-10B0-5F98-1933-9C64C2BABFB1}"/>
          </ac:spMkLst>
        </pc:spChg>
        <pc:spChg chg="mod">
          <ac:chgData name="Torger Grytå" userId="539de34a-5f54-4ef7-b608-689842b60cee" providerId="ADAL" clId="{47CD8B43-5314-48B0-BE4E-134FAB94500F}" dt="2026-01-20T13:18:10.717" v="353" actId="20577"/>
          <ac:spMkLst>
            <pc:docMk/>
            <pc:sldMk cId="3682856034" sldId="280"/>
            <ac:spMk id="6" creationId="{F5010FC6-97D3-8BA1-EBCB-E15EF3F7C89C}"/>
          </ac:spMkLst>
        </pc:spChg>
        <pc:spChg chg="mod">
          <ac:chgData name="Torger Grytå" userId="539de34a-5f54-4ef7-b608-689842b60cee" providerId="ADAL" clId="{47CD8B43-5314-48B0-BE4E-134FAB94500F}" dt="2026-01-20T13:20:31.992" v="447" actId="1076"/>
          <ac:spMkLst>
            <pc:docMk/>
            <pc:sldMk cId="3682856034" sldId="280"/>
            <ac:spMk id="35" creationId="{9F7E7160-C1AC-B259-A175-CE00260B7151}"/>
          </ac:spMkLst>
        </pc:spChg>
        <pc:picChg chg="add mod ord modCrop">
          <ac:chgData name="Torger Grytå" userId="539de34a-5f54-4ef7-b608-689842b60cee" providerId="ADAL" clId="{47CD8B43-5314-48B0-BE4E-134FAB94500F}" dt="2026-01-20T13:24:29.773" v="462" actId="14861"/>
          <ac:picMkLst>
            <pc:docMk/>
            <pc:sldMk cId="3682856034" sldId="280"/>
            <ac:picMk id="3" creationId="{3E315CC4-EDC7-7D00-BE86-DA680E6DC268}"/>
          </ac:picMkLst>
        </pc:picChg>
        <pc:picChg chg="add mod ord">
          <ac:chgData name="Torger Grytå" userId="539de34a-5f54-4ef7-b608-689842b60cee" providerId="ADAL" clId="{47CD8B43-5314-48B0-BE4E-134FAB94500F}" dt="2026-01-20T13:24:20.227" v="458" actId="14861"/>
          <ac:picMkLst>
            <pc:docMk/>
            <pc:sldMk cId="3682856034" sldId="280"/>
            <ac:picMk id="9" creationId="{ECDFAC95-6CD1-1BB1-B590-3FB355C2B96C}"/>
          </ac:picMkLst>
        </pc:picChg>
      </pc:sldChg>
      <pc:sldChg chg="modSp mod">
        <pc:chgData name="Torger Grytå" userId="539de34a-5f54-4ef7-b608-689842b60cee" providerId="ADAL" clId="{47CD8B43-5314-48B0-BE4E-134FAB94500F}" dt="2026-01-20T13:36:33.810" v="493" actId="20577"/>
        <pc:sldMkLst>
          <pc:docMk/>
          <pc:sldMk cId="2496497054" sldId="282"/>
        </pc:sldMkLst>
        <pc:spChg chg="mod">
          <ac:chgData name="Torger Grytå" userId="539de34a-5f54-4ef7-b608-689842b60cee" providerId="ADAL" clId="{47CD8B43-5314-48B0-BE4E-134FAB94500F}" dt="2026-01-20T13:36:18.035" v="489" actId="20577"/>
          <ac:spMkLst>
            <pc:docMk/>
            <pc:sldMk cId="2496497054" sldId="282"/>
            <ac:spMk id="5" creationId="{C2B4C3B1-CC66-6092-B184-F89AD2B4AC4A}"/>
          </ac:spMkLst>
        </pc:spChg>
        <pc:spChg chg="mod">
          <ac:chgData name="Torger Grytå" userId="539de34a-5f54-4ef7-b608-689842b60cee" providerId="ADAL" clId="{47CD8B43-5314-48B0-BE4E-134FAB94500F}" dt="2026-01-20T13:36:33.810" v="493" actId="20577"/>
          <ac:spMkLst>
            <pc:docMk/>
            <pc:sldMk cId="2496497054" sldId="282"/>
            <ac:spMk id="6" creationId="{F60284B3-A70B-CCB1-B9F3-A70F36B7C23A}"/>
          </ac:spMkLst>
        </pc:spChg>
      </pc:sldChg>
      <pc:sldChg chg="modSp mod modNotesTx">
        <pc:chgData name="Torger Grytå" userId="539de34a-5f54-4ef7-b608-689842b60cee" providerId="ADAL" clId="{47CD8B43-5314-48B0-BE4E-134FAB94500F}" dt="2026-01-22T12:18:05.444" v="495" actId="20577"/>
        <pc:sldMkLst>
          <pc:docMk/>
          <pc:sldMk cId="4132342025" sldId="283"/>
        </pc:sldMkLst>
        <pc:spChg chg="mod">
          <ac:chgData name="Torger Grytå" userId="539de34a-5f54-4ef7-b608-689842b60cee" providerId="ADAL" clId="{47CD8B43-5314-48B0-BE4E-134FAB94500F}" dt="2026-01-20T13:29:07.588" v="468" actId="20577"/>
          <ac:spMkLst>
            <pc:docMk/>
            <pc:sldMk cId="4132342025" sldId="283"/>
            <ac:spMk id="5" creationId="{97139C4C-FC82-BFF7-E720-6A32989D3981}"/>
          </ac:spMkLst>
        </pc:spChg>
        <pc:spChg chg="mod">
          <ac:chgData name="Torger Grytå" userId="539de34a-5f54-4ef7-b608-689842b60cee" providerId="ADAL" clId="{47CD8B43-5314-48B0-BE4E-134FAB94500F}" dt="2026-01-20T13:30:18.484" v="479" actId="20577"/>
          <ac:spMkLst>
            <pc:docMk/>
            <pc:sldMk cId="4132342025" sldId="283"/>
            <ac:spMk id="6" creationId="{6B8D538D-CBFD-9B82-F12B-911948D9B4EA}"/>
          </ac:spMkLst>
        </pc:spChg>
      </pc:sldChg>
      <pc:sldChg chg="addSp delSp modSp mod">
        <pc:chgData name="Torger Grytå" userId="539de34a-5f54-4ef7-b608-689842b60cee" providerId="ADAL" clId="{47CD8B43-5314-48B0-BE4E-134FAB94500F}" dt="2026-01-20T13:28:16.373" v="466" actId="20577"/>
        <pc:sldMkLst>
          <pc:docMk/>
          <pc:sldMk cId="1396108277" sldId="284"/>
        </pc:sldMkLst>
        <pc:spChg chg="mod">
          <ac:chgData name="Torger Grytå" userId="539de34a-5f54-4ef7-b608-689842b60cee" providerId="ADAL" clId="{47CD8B43-5314-48B0-BE4E-134FAB94500F}" dt="2026-01-20T13:28:10.309" v="465" actId="20577"/>
          <ac:spMkLst>
            <pc:docMk/>
            <pc:sldMk cId="1396108277" sldId="284"/>
            <ac:spMk id="5" creationId="{401EA852-F1A9-F879-89D2-A628F4F29C8B}"/>
          </ac:spMkLst>
        </pc:spChg>
        <pc:spChg chg="mod">
          <ac:chgData name="Torger Grytå" userId="539de34a-5f54-4ef7-b608-689842b60cee" providerId="ADAL" clId="{47CD8B43-5314-48B0-BE4E-134FAB94500F}" dt="2026-01-20T13:28:16.373" v="466" actId="20577"/>
          <ac:spMkLst>
            <pc:docMk/>
            <pc:sldMk cId="1396108277" sldId="284"/>
            <ac:spMk id="6" creationId="{765CE751-EF90-D262-7573-B46288CF5349}"/>
          </ac:spMkLst>
        </pc:spChg>
        <pc:spChg chg="mod">
          <ac:chgData name="Torger Grytå" userId="539de34a-5f54-4ef7-b608-689842b60cee" providerId="ADAL" clId="{47CD8B43-5314-48B0-BE4E-134FAB94500F}" dt="2026-01-20T11:45:22.657" v="36" actId="1036"/>
          <ac:spMkLst>
            <pc:docMk/>
            <pc:sldMk cId="1396108277" sldId="284"/>
            <ac:spMk id="9" creationId="{062F1ACB-925D-1C9F-A53E-4275C4DFB00F}"/>
          </ac:spMkLst>
        </pc:spChg>
        <pc:spChg chg="mod">
          <ac:chgData name="Torger Grytå" userId="539de34a-5f54-4ef7-b608-689842b60cee" providerId="ADAL" clId="{47CD8B43-5314-48B0-BE4E-134FAB94500F}" dt="2026-01-20T11:44:40.976" v="8" actId="255"/>
          <ac:spMkLst>
            <pc:docMk/>
            <pc:sldMk cId="1396108277" sldId="284"/>
            <ac:spMk id="10" creationId="{5EF211C2-83D0-D456-DFE4-ABDBBCFA651B}"/>
          </ac:spMkLst>
        </pc:spChg>
        <pc:spChg chg="mod">
          <ac:chgData name="Torger Grytå" userId="539de34a-5f54-4ef7-b608-689842b60cee" providerId="ADAL" clId="{47CD8B43-5314-48B0-BE4E-134FAB94500F}" dt="2026-01-20T11:45:17.503" v="27" actId="1036"/>
          <ac:spMkLst>
            <pc:docMk/>
            <pc:sldMk cId="1396108277" sldId="284"/>
            <ac:spMk id="12" creationId="{D400A42D-6E3E-F66F-5772-A003B42EC291}"/>
          </ac:spMkLst>
        </pc:spChg>
        <pc:picChg chg="add mod ord">
          <ac:chgData name="Torger Grytå" userId="539de34a-5f54-4ef7-b608-689842b60cee" providerId="ADAL" clId="{47CD8B43-5314-48B0-BE4E-134FAB94500F}" dt="2026-01-20T12:23:05.755" v="125" actId="167"/>
          <ac:picMkLst>
            <pc:docMk/>
            <pc:sldMk cId="1396108277" sldId="284"/>
            <ac:picMk id="8" creationId="{AD0EBDD4-8A04-04E2-628E-514116A7CB97}"/>
          </ac:picMkLst>
        </pc:picChg>
      </pc:sldChg>
      <pc:sldChg chg="modSp mod">
        <pc:chgData name="Torger Grytå" userId="539de34a-5f54-4ef7-b608-689842b60cee" providerId="ADAL" clId="{47CD8B43-5314-48B0-BE4E-134FAB94500F}" dt="2026-01-20T13:27:55.866" v="464" actId="20577"/>
        <pc:sldMkLst>
          <pc:docMk/>
          <pc:sldMk cId="3613748177" sldId="285"/>
        </pc:sldMkLst>
        <pc:spChg chg="mod">
          <ac:chgData name="Torger Grytå" userId="539de34a-5f54-4ef7-b608-689842b60cee" providerId="ADAL" clId="{47CD8B43-5314-48B0-BE4E-134FAB94500F}" dt="2026-01-20T13:27:55.866" v="464" actId="20577"/>
          <ac:spMkLst>
            <pc:docMk/>
            <pc:sldMk cId="3613748177" sldId="285"/>
            <ac:spMk id="6" creationId="{3947E29D-B54B-7D2C-3AC0-C7CDADAAA8D2}"/>
          </ac:spMkLst>
        </pc:spChg>
        <pc:spChg chg="mod">
          <ac:chgData name="Torger Grytå" userId="539de34a-5f54-4ef7-b608-689842b60cee" providerId="ADAL" clId="{47CD8B43-5314-48B0-BE4E-134FAB94500F}" dt="2026-01-20T11:46:48.289" v="89" actId="255"/>
          <ac:spMkLst>
            <pc:docMk/>
            <pc:sldMk cId="3613748177" sldId="285"/>
            <ac:spMk id="26" creationId="{6C1BE3EF-6FCD-E66F-69F3-6D52EEBE9FB1}"/>
          </ac:spMkLst>
        </pc:spChg>
        <pc:spChg chg="mod">
          <ac:chgData name="Torger Grytå" userId="539de34a-5f54-4ef7-b608-689842b60cee" providerId="ADAL" clId="{47CD8B43-5314-48B0-BE4E-134FAB94500F}" dt="2026-01-20T11:46:48.289" v="89" actId="255"/>
          <ac:spMkLst>
            <pc:docMk/>
            <pc:sldMk cId="3613748177" sldId="285"/>
            <ac:spMk id="27" creationId="{575CEC0C-7B5A-7879-235B-67795A28875D}"/>
          </ac:spMkLst>
        </pc:spChg>
        <pc:spChg chg="mod">
          <ac:chgData name="Torger Grytå" userId="539de34a-5f54-4ef7-b608-689842b60cee" providerId="ADAL" clId="{47CD8B43-5314-48B0-BE4E-134FAB94500F}" dt="2026-01-20T11:46:48.289" v="89" actId="255"/>
          <ac:spMkLst>
            <pc:docMk/>
            <pc:sldMk cId="3613748177" sldId="285"/>
            <ac:spMk id="28" creationId="{57885F40-A07B-CD4D-CEB5-2A5485E9096D}"/>
          </ac:spMkLst>
        </pc:spChg>
        <pc:spChg chg="mod">
          <ac:chgData name="Torger Grytå" userId="539de34a-5f54-4ef7-b608-689842b60cee" providerId="ADAL" clId="{47CD8B43-5314-48B0-BE4E-134FAB94500F}" dt="2026-01-20T11:46:48.289" v="89" actId="255"/>
          <ac:spMkLst>
            <pc:docMk/>
            <pc:sldMk cId="3613748177" sldId="285"/>
            <ac:spMk id="29" creationId="{1EA250D0-FE1A-35CE-3A11-BDA489B6AE41}"/>
          </ac:spMkLst>
        </pc:spChg>
        <pc:picChg chg="mod">
          <ac:chgData name="Torger Grytå" userId="539de34a-5f54-4ef7-b608-689842b60cee" providerId="ADAL" clId="{47CD8B43-5314-48B0-BE4E-134FAB94500F}" dt="2026-01-20T11:46:47.876" v="88" actId="1036"/>
          <ac:picMkLst>
            <pc:docMk/>
            <pc:sldMk cId="3613748177" sldId="285"/>
            <ac:picMk id="4" creationId="{6C362BF6-3405-7DE3-8F55-6532023D97E5}"/>
          </ac:picMkLst>
        </pc:picChg>
      </pc:sldChg>
      <pc:sldChg chg="modSp mod">
        <pc:chgData name="Torger Grytå" userId="539de34a-5f54-4ef7-b608-689842b60cee" providerId="ADAL" clId="{47CD8B43-5314-48B0-BE4E-134FAB94500F}" dt="2026-01-20T13:15:26.314" v="324" actId="20577"/>
        <pc:sldMkLst>
          <pc:docMk/>
          <pc:sldMk cId="3946246745" sldId="287"/>
        </pc:sldMkLst>
        <pc:spChg chg="mod">
          <ac:chgData name="Torger Grytå" userId="539de34a-5f54-4ef7-b608-689842b60cee" providerId="ADAL" clId="{47CD8B43-5314-48B0-BE4E-134FAB94500F}" dt="2026-01-20T13:15:26.314" v="324" actId="20577"/>
          <ac:spMkLst>
            <pc:docMk/>
            <pc:sldMk cId="3946246745" sldId="287"/>
            <ac:spMk id="3" creationId="{D7918B0C-7FAB-FFFD-57FD-3C4DCADAE363}"/>
          </ac:spMkLst>
        </pc:spChg>
        <pc:spChg chg="mod">
          <ac:chgData name="Torger Grytå" userId="539de34a-5f54-4ef7-b608-689842b60cee" providerId="ADAL" clId="{47CD8B43-5314-48B0-BE4E-134FAB94500F}" dt="2026-01-20T13:14:53.353" v="317" actId="20577"/>
          <ac:spMkLst>
            <pc:docMk/>
            <pc:sldMk cId="3946246745" sldId="287"/>
            <ac:spMk id="47" creationId="{8F8E5DCE-4151-1350-6BB0-758CA0D60215}"/>
          </ac:spMkLst>
        </pc:spChg>
        <pc:spChg chg="mod">
          <ac:chgData name="Torger Grytå" userId="539de34a-5f54-4ef7-b608-689842b60cee" providerId="ADAL" clId="{47CD8B43-5314-48B0-BE4E-134FAB94500F}" dt="2026-01-20T11:58:38.556" v="92" actId="20577"/>
          <ac:spMkLst>
            <pc:docMk/>
            <pc:sldMk cId="3946246745" sldId="287"/>
            <ac:spMk id="48" creationId="{CDFA669E-BA9D-4901-BAA8-AE6DED432782}"/>
          </ac:spMkLst>
        </pc:spChg>
        <pc:spChg chg="mod">
          <ac:chgData name="Torger Grytå" userId="539de34a-5f54-4ef7-b608-689842b60cee" providerId="ADAL" clId="{47CD8B43-5314-48B0-BE4E-134FAB94500F}" dt="2026-01-20T13:15:04.071" v="318" actId="20577"/>
          <ac:spMkLst>
            <pc:docMk/>
            <pc:sldMk cId="3946246745" sldId="287"/>
            <ac:spMk id="49" creationId="{9F1D2E0C-B075-D194-6325-B3D16D218212}"/>
          </ac:spMkLst>
        </pc:spChg>
        <pc:spChg chg="mod">
          <ac:chgData name="Torger Grytå" userId="539de34a-5f54-4ef7-b608-689842b60cee" providerId="ADAL" clId="{47CD8B43-5314-48B0-BE4E-134FAB94500F}" dt="2026-01-20T13:14:42.964" v="313" actId="20577"/>
          <ac:spMkLst>
            <pc:docMk/>
            <pc:sldMk cId="3946246745" sldId="287"/>
            <ac:spMk id="50" creationId="{8F6FD26D-A3C9-FDE2-81B9-822BC12EB400}"/>
          </ac:spMkLst>
        </pc:spChg>
        <pc:spChg chg="mod">
          <ac:chgData name="Torger Grytå" userId="539de34a-5f54-4ef7-b608-689842b60cee" providerId="ADAL" clId="{47CD8B43-5314-48B0-BE4E-134FAB94500F}" dt="2026-01-20T13:14:48.953" v="315" actId="20577"/>
          <ac:spMkLst>
            <pc:docMk/>
            <pc:sldMk cId="3946246745" sldId="287"/>
            <ac:spMk id="51" creationId="{8682BA3A-810E-11BE-7498-73EA3EC07655}"/>
          </ac:spMkLst>
        </pc:spChg>
      </pc:sldChg>
      <pc:sldChg chg="del">
        <pc:chgData name="Torger Grytå" userId="539de34a-5f54-4ef7-b608-689842b60cee" providerId="ADAL" clId="{47CD8B43-5314-48B0-BE4E-134FAB94500F}" dt="2026-01-22T17:58:12.758" v="502" actId="47"/>
        <pc:sldMkLst>
          <pc:docMk/>
          <pc:sldMk cId="2648606007" sldId="288"/>
        </pc:sldMkLst>
      </pc:sldChg>
      <pc:sldChg chg="del modNotesTx">
        <pc:chgData name="Torger Grytå" userId="539de34a-5f54-4ef7-b608-689842b60cee" providerId="ADAL" clId="{47CD8B43-5314-48B0-BE4E-134FAB94500F}" dt="2026-01-22T17:58:11.754" v="501" actId="47"/>
        <pc:sldMkLst>
          <pc:docMk/>
          <pc:sldMk cId="3167680144" sldId="289"/>
        </pc:sldMkLst>
      </pc:sldChg>
      <pc:sldChg chg="addSp modSp new mod">
        <pc:chgData name="Torger Grytå" userId="539de34a-5f54-4ef7-b608-689842b60cee" providerId="ADAL" clId="{47CD8B43-5314-48B0-BE4E-134FAB94500F}" dt="2026-01-22T17:59:30.090" v="521" actId="34135"/>
        <pc:sldMkLst>
          <pc:docMk/>
          <pc:sldMk cId="3395402244" sldId="290"/>
        </pc:sldMkLst>
        <pc:picChg chg="add mod">
          <ac:chgData name="Torger Grytå" userId="539de34a-5f54-4ef7-b608-689842b60cee" providerId="ADAL" clId="{47CD8B43-5314-48B0-BE4E-134FAB94500F}" dt="2026-01-22T17:59:30.090" v="521" actId="34135"/>
          <ac:picMkLst>
            <pc:docMk/>
            <pc:sldMk cId="3395402244" sldId="290"/>
            <ac:picMk id="3" creationId="{93F15263-CDB5-978B-B6BB-7E149431915F}"/>
          </ac:picMkLst>
        </pc:picChg>
      </pc:sldChg>
      <pc:sldChg chg="addSp modSp new mod">
        <pc:chgData name="Torger Grytå" userId="539de34a-5f54-4ef7-b608-689842b60cee" providerId="ADAL" clId="{47CD8B43-5314-48B0-BE4E-134FAB94500F}" dt="2026-01-22T17:59:27.609" v="520" actId="34135"/>
        <pc:sldMkLst>
          <pc:docMk/>
          <pc:sldMk cId="1849242900" sldId="291"/>
        </pc:sldMkLst>
        <pc:picChg chg="add mod">
          <ac:chgData name="Torger Grytå" userId="539de34a-5f54-4ef7-b608-689842b60cee" providerId="ADAL" clId="{47CD8B43-5314-48B0-BE4E-134FAB94500F}" dt="2026-01-22T17:59:27.609" v="520" actId="34135"/>
          <ac:picMkLst>
            <pc:docMk/>
            <pc:sldMk cId="1849242900" sldId="291"/>
            <ac:picMk id="3" creationId="{1A1DE9CC-CA21-7CF5-E866-2BC2D4C1BA0C}"/>
          </ac:picMkLst>
        </pc:picChg>
      </pc:sldChg>
      <pc:sldChg chg="addSp modSp add mod">
        <pc:chgData name="Torger Grytå" userId="539de34a-5f54-4ef7-b608-689842b60cee" providerId="ADAL" clId="{47CD8B43-5314-48B0-BE4E-134FAB94500F}" dt="2026-01-22T17:59:25.170" v="519" actId="34135"/>
        <pc:sldMkLst>
          <pc:docMk/>
          <pc:sldMk cId="1043826082" sldId="292"/>
        </pc:sldMkLst>
        <pc:picChg chg="add mod">
          <ac:chgData name="Torger Grytå" userId="539de34a-5f54-4ef7-b608-689842b60cee" providerId="ADAL" clId="{47CD8B43-5314-48B0-BE4E-134FAB94500F}" dt="2026-01-22T17:58:49.042" v="509"/>
          <ac:picMkLst>
            <pc:docMk/>
            <pc:sldMk cId="1043826082" sldId="292"/>
            <ac:picMk id="3" creationId="{7D0DD82D-C04E-DBA1-2D21-DB4FD732D90D}"/>
          </ac:picMkLst>
        </pc:picChg>
        <pc:picChg chg="add mod">
          <ac:chgData name="Torger Grytå" userId="539de34a-5f54-4ef7-b608-689842b60cee" providerId="ADAL" clId="{47CD8B43-5314-48B0-BE4E-134FAB94500F}" dt="2026-01-22T17:59:25.170" v="519" actId="34135"/>
          <ac:picMkLst>
            <pc:docMk/>
            <pc:sldMk cId="1043826082" sldId="292"/>
            <ac:picMk id="5" creationId="{AE8EF2B7-D2FE-1D4A-A4EC-DF347AE1E40A}"/>
          </ac:picMkLst>
        </pc:picChg>
      </pc:sldChg>
      <pc:sldChg chg="addSp modSp add mod replId">
        <pc:chgData name="Torger Grytå" userId="539de34a-5f54-4ef7-b608-689842b60cee" providerId="ADAL" clId="{47CD8B43-5314-48B0-BE4E-134FAB94500F}" dt="2026-01-22T17:59:22.307" v="518" actId="34135"/>
        <pc:sldMkLst>
          <pc:docMk/>
          <pc:sldMk cId="3892433281" sldId="293"/>
        </pc:sldMkLst>
        <pc:picChg chg="add mod">
          <ac:chgData name="Torger Grytå" userId="539de34a-5f54-4ef7-b608-689842b60cee" providerId="ADAL" clId="{47CD8B43-5314-48B0-BE4E-134FAB94500F}" dt="2026-01-22T17:59:22.307" v="518" actId="34135"/>
          <ac:picMkLst>
            <pc:docMk/>
            <pc:sldMk cId="3892433281" sldId="293"/>
            <ac:picMk id="3" creationId="{996DF107-6034-623F-2522-30077D6332CA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2T17:59:19.915" v="517" actId="34135"/>
        <pc:sldMkLst>
          <pc:docMk/>
          <pc:sldMk cId="1357357764" sldId="294"/>
        </pc:sldMkLst>
        <pc:spChg chg="del">
          <ac:chgData name="Torger Grytå" userId="539de34a-5f54-4ef7-b608-689842b60cee" providerId="ADAL" clId="{47CD8B43-5314-48B0-BE4E-134FAB94500F}" dt="2026-01-22T17:58:30.012" v="506" actId="478"/>
          <ac:spMkLst>
            <pc:docMk/>
            <pc:sldMk cId="1357357764" sldId="294"/>
            <ac:spMk id="3" creationId="{BCB6CB03-4589-2BF6-C805-744612C2E930}"/>
          </ac:spMkLst>
        </pc:spChg>
        <pc:picChg chg="add mod ord">
          <ac:chgData name="Torger Grytå" userId="539de34a-5f54-4ef7-b608-689842b60cee" providerId="ADAL" clId="{47CD8B43-5314-48B0-BE4E-134FAB94500F}" dt="2026-01-22T17:59:19.915" v="517" actId="34135"/>
          <ac:picMkLst>
            <pc:docMk/>
            <pc:sldMk cId="1357357764" sldId="294"/>
            <ac:picMk id="6" creationId="{0825C914-A790-FBB9-40DB-3B2835BC6109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2T17:59:17.629" v="516" actId="34135"/>
        <pc:sldMkLst>
          <pc:docMk/>
          <pc:sldMk cId="3798111106" sldId="295"/>
        </pc:sldMkLst>
        <pc:spChg chg="del">
          <ac:chgData name="Torger Grytå" userId="539de34a-5f54-4ef7-b608-689842b60cee" providerId="ADAL" clId="{47CD8B43-5314-48B0-BE4E-134FAB94500F}" dt="2026-01-22T17:58:28.685" v="505" actId="478"/>
          <ac:spMkLst>
            <pc:docMk/>
            <pc:sldMk cId="3798111106" sldId="295"/>
            <ac:spMk id="3" creationId="{CB768BB8-FE9B-B12E-8B91-21BA4EE421A8}"/>
          </ac:spMkLst>
        </pc:spChg>
        <pc:picChg chg="add mod ord">
          <ac:chgData name="Torger Grytå" userId="539de34a-5f54-4ef7-b608-689842b60cee" providerId="ADAL" clId="{47CD8B43-5314-48B0-BE4E-134FAB94500F}" dt="2026-01-22T17:59:17.629" v="516" actId="34135"/>
          <ac:picMkLst>
            <pc:docMk/>
            <pc:sldMk cId="3798111106" sldId="295"/>
            <ac:picMk id="6" creationId="{9D14017A-2FDD-E425-C398-C91EE1F5AB67}"/>
          </ac:picMkLst>
        </pc:picChg>
      </pc:sldChg>
      <pc:sldMasterChg chg="mod modSldLayout">
        <pc:chgData name="Torger Grytå" userId="539de34a-5f54-4ef7-b608-689842b60cee" providerId="ADAL" clId="{47CD8B43-5314-48B0-BE4E-134FAB94500F}" dt="2026-01-20T13:35:24.562" v="483"/>
        <pc:sldMasterMkLst>
          <pc:docMk/>
          <pc:sldMasterMk cId="350943100" sldId="2147483648"/>
        </pc:sldMasterMkLst>
        <pc:sldLayoutChg chg="modSp mod">
          <pc:chgData name="Torger Grytå" userId="539de34a-5f54-4ef7-b608-689842b60cee" providerId="ADAL" clId="{47CD8B43-5314-48B0-BE4E-134FAB94500F}" dt="2026-01-20T13:35:07.868" v="480" actId="20577"/>
          <pc:sldLayoutMkLst>
            <pc:docMk/>
            <pc:sldMasterMk cId="350943100" sldId="2147483648"/>
            <pc:sldLayoutMk cId="615897299" sldId="2147483649"/>
          </pc:sldLayoutMkLst>
          <pc:spChg chg="mod">
            <ac:chgData name="Torger Grytå" userId="539de34a-5f54-4ef7-b608-689842b60cee" providerId="ADAL" clId="{47CD8B43-5314-48B0-BE4E-134FAB94500F}" dt="2026-01-20T13:35:07.868" v="480" actId="20577"/>
            <ac:spMkLst>
              <pc:docMk/>
              <pc:sldMasterMk cId="350943100" sldId="2147483648"/>
              <pc:sldLayoutMk cId="615897299" sldId="2147483649"/>
              <ac:spMk id="8" creationId="{00000000-0000-0000-0000-000000000000}"/>
            </ac:spMkLst>
          </pc:spChg>
        </pc:sldLayoutChg>
        <pc:sldLayoutChg chg="modSp mod">
          <pc:chgData name="Torger Grytå" userId="539de34a-5f54-4ef7-b608-689842b60cee" providerId="ADAL" clId="{47CD8B43-5314-48B0-BE4E-134FAB94500F}" dt="2026-01-20T13:35:13.564" v="481" actId="20577"/>
          <pc:sldLayoutMkLst>
            <pc:docMk/>
            <pc:sldMasterMk cId="350943100" sldId="2147483648"/>
            <pc:sldLayoutMk cId="151901756" sldId="2147483687"/>
          </pc:sldLayoutMkLst>
          <pc:spChg chg="mod">
            <ac:chgData name="Torger Grytå" userId="539de34a-5f54-4ef7-b608-689842b60cee" providerId="ADAL" clId="{47CD8B43-5314-48B0-BE4E-134FAB94500F}" dt="2026-01-20T13:35:13.564" v="481" actId="20577"/>
            <ac:spMkLst>
              <pc:docMk/>
              <pc:sldMasterMk cId="350943100" sldId="2147483648"/>
              <pc:sldLayoutMk cId="151901756" sldId="2147483687"/>
              <ac:spMk id="8" creationId="{00000000-0000-0000-0000-000000000000}"/>
            </ac:spMkLst>
          </pc:spChg>
        </pc:sldLayoutChg>
        <pc:sldLayoutChg chg="modSp">
          <pc:chgData name="Torger Grytå" userId="539de34a-5f54-4ef7-b608-689842b60cee" providerId="ADAL" clId="{47CD8B43-5314-48B0-BE4E-134FAB94500F}" dt="2026-01-20T13:35:22.847" v="482"/>
          <pc:sldLayoutMkLst>
            <pc:docMk/>
            <pc:sldMasterMk cId="350943100" sldId="2147483648"/>
            <pc:sldLayoutMk cId="685460405" sldId="2147483689"/>
          </pc:sldLayoutMkLst>
          <pc:spChg chg="mod">
            <ac:chgData name="Torger Grytå" userId="539de34a-5f54-4ef7-b608-689842b60cee" providerId="ADAL" clId="{47CD8B43-5314-48B0-BE4E-134FAB94500F}" dt="2026-01-20T13:35:22.847" v="482"/>
            <ac:spMkLst>
              <pc:docMk/>
              <pc:sldMasterMk cId="350943100" sldId="2147483648"/>
              <pc:sldLayoutMk cId="685460405" sldId="2147483689"/>
              <ac:spMk id="8" creationId="{00000000-0000-0000-0000-000000000000}"/>
            </ac:spMkLst>
          </pc:spChg>
        </pc:sldLayoutChg>
        <pc:sldLayoutChg chg="modSp">
          <pc:chgData name="Torger Grytå" userId="539de34a-5f54-4ef7-b608-689842b60cee" providerId="ADAL" clId="{47CD8B43-5314-48B0-BE4E-134FAB94500F}" dt="2026-01-20T13:35:24.562" v="483"/>
          <pc:sldLayoutMkLst>
            <pc:docMk/>
            <pc:sldMasterMk cId="350943100" sldId="2147483648"/>
            <pc:sldLayoutMk cId="305195464" sldId="2147483690"/>
          </pc:sldLayoutMkLst>
          <pc:spChg chg="mod">
            <ac:chgData name="Torger Grytå" userId="539de34a-5f54-4ef7-b608-689842b60cee" providerId="ADAL" clId="{47CD8B43-5314-48B0-BE4E-134FAB94500F}" dt="2026-01-20T13:35:24.562" v="483"/>
            <ac:spMkLst>
              <pc:docMk/>
              <pc:sldMasterMk cId="350943100" sldId="2147483648"/>
              <pc:sldLayoutMk cId="305195464" sldId="2147483690"/>
              <ac:spMk id="8" creationId="{00000000-0000-0000-0000-000000000000}"/>
            </ac:spMkLst>
          </pc:spChg>
        </pc:sldLayoutChg>
      </pc:sldMasterChg>
      <pc:sldMasterChg chg="modSldLayout">
        <pc:chgData name="Torger Grytå" userId="539de34a-5f54-4ef7-b608-689842b60cee" providerId="ADAL" clId="{47CD8B43-5314-48B0-BE4E-134FAB94500F}" dt="2026-01-20T13:35:42.676" v="487"/>
        <pc:sldMasterMkLst>
          <pc:docMk/>
          <pc:sldMasterMk cId="78268271" sldId="2147483744"/>
        </pc:sldMasterMkLst>
        <pc:sldLayoutChg chg="modSp">
          <pc:chgData name="Torger Grytå" userId="539de34a-5f54-4ef7-b608-689842b60cee" providerId="ADAL" clId="{47CD8B43-5314-48B0-BE4E-134FAB94500F}" dt="2026-01-20T13:35:37.927" v="484"/>
          <pc:sldLayoutMkLst>
            <pc:docMk/>
            <pc:sldMasterMk cId="78268271" sldId="2147483744"/>
            <pc:sldLayoutMk cId="1548244979" sldId="2147483809"/>
          </pc:sldLayoutMkLst>
          <pc:spChg chg="mod">
            <ac:chgData name="Torger Grytå" userId="539de34a-5f54-4ef7-b608-689842b60cee" providerId="ADAL" clId="{47CD8B43-5314-48B0-BE4E-134FAB94500F}" dt="2026-01-20T13:35:37.927" v="484"/>
            <ac:spMkLst>
              <pc:docMk/>
              <pc:sldMasterMk cId="78268271" sldId="2147483744"/>
              <pc:sldLayoutMk cId="1548244979" sldId="2147483809"/>
              <ac:spMk id="8" creationId="{00000000-0000-0000-0000-000000000000}"/>
            </ac:spMkLst>
          </pc:spChg>
        </pc:sldLayoutChg>
        <pc:sldLayoutChg chg="modSp">
          <pc:chgData name="Torger Grytå" userId="539de34a-5f54-4ef7-b608-689842b60cee" providerId="ADAL" clId="{47CD8B43-5314-48B0-BE4E-134FAB94500F}" dt="2026-01-20T13:35:39.775" v="485"/>
          <pc:sldLayoutMkLst>
            <pc:docMk/>
            <pc:sldMasterMk cId="78268271" sldId="2147483744"/>
            <pc:sldLayoutMk cId="3338661047" sldId="2147483810"/>
          </pc:sldLayoutMkLst>
          <pc:spChg chg="mod">
            <ac:chgData name="Torger Grytå" userId="539de34a-5f54-4ef7-b608-689842b60cee" providerId="ADAL" clId="{47CD8B43-5314-48B0-BE4E-134FAB94500F}" dt="2026-01-20T13:35:39.775" v="485"/>
            <ac:spMkLst>
              <pc:docMk/>
              <pc:sldMasterMk cId="78268271" sldId="2147483744"/>
              <pc:sldLayoutMk cId="3338661047" sldId="2147483810"/>
              <ac:spMk id="8" creationId="{00000000-0000-0000-0000-000000000000}"/>
            </ac:spMkLst>
          </pc:spChg>
        </pc:sldLayoutChg>
        <pc:sldLayoutChg chg="modSp">
          <pc:chgData name="Torger Grytå" userId="539de34a-5f54-4ef7-b608-689842b60cee" providerId="ADAL" clId="{47CD8B43-5314-48B0-BE4E-134FAB94500F}" dt="2026-01-20T13:35:41.261" v="486"/>
          <pc:sldLayoutMkLst>
            <pc:docMk/>
            <pc:sldMasterMk cId="78268271" sldId="2147483744"/>
            <pc:sldLayoutMk cId="2428886992" sldId="2147483811"/>
          </pc:sldLayoutMkLst>
          <pc:spChg chg="mod">
            <ac:chgData name="Torger Grytå" userId="539de34a-5f54-4ef7-b608-689842b60cee" providerId="ADAL" clId="{47CD8B43-5314-48B0-BE4E-134FAB94500F}" dt="2026-01-20T13:35:41.261" v="486"/>
            <ac:spMkLst>
              <pc:docMk/>
              <pc:sldMasterMk cId="78268271" sldId="2147483744"/>
              <pc:sldLayoutMk cId="2428886992" sldId="2147483811"/>
              <ac:spMk id="8" creationId="{00000000-0000-0000-0000-000000000000}"/>
            </ac:spMkLst>
          </pc:spChg>
        </pc:sldLayoutChg>
        <pc:sldLayoutChg chg="modSp">
          <pc:chgData name="Torger Grytå" userId="539de34a-5f54-4ef7-b608-689842b60cee" providerId="ADAL" clId="{47CD8B43-5314-48B0-BE4E-134FAB94500F}" dt="2026-01-20T13:35:42.676" v="487"/>
          <pc:sldLayoutMkLst>
            <pc:docMk/>
            <pc:sldMasterMk cId="78268271" sldId="2147483744"/>
            <pc:sldLayoutMk cId="2735532853" sldId="2147483812"/>
          </pc:sldLayoutMkLst>
          <pc:spChg chg="mod">
            <ac:chgData name="Torger Grytå" userId="539de34a-5f54-4ef7-b608-689842b60cee" providerId="ADAL" clId="{47CD8B43-5314-48B0-BE4E-134FAB94500F}" dt="2026-01-20T13:35:42.676" v="487"/>
            <ac:spMkLst>
              <pc:docMk/>
              <pc:sldMasterMk cId="78268271" sldId="2147483744"/>
              <pc:sldLayoutMk cId="2735532853" sldId="2147483812"/>
              <ac:spMk id="8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934C-EB33-4A38-A843-F5E987E8F23D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F0A73-BB0D-482C-86C2-982EB05EFD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9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073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87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aldar for lysbilet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aldar for not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aldar for lysbilet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7428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aldar for lysbilet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aldar for not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aldar for lysbilet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4841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9065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4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16.sv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5E132FD-5E7B-F866-1D96-25EEF642A8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0AD7F13-C0C8-2F49-E90F-7DCB846F43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BCCA7B8-A69E-54A2-A31F-C4725F488A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E9383F0-C309-BC1C-60E9-5AA970E1EB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CCDF9F9-D7E9-1EAA-3980-3DC09B9628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D5F9EA-52A5-2787-6884-34CB1EC0B2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4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5B9E058-702A-B1AD-C105-9DCCDD70084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4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9E56D74-2EC4-623D-7A80-AAFF41ED334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5B5F097-A38D-D781-C81C-1292AF4B00D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AE8DA10D-BA6D-9BB9-8271-8F8A0F53D3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38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64B340F-0CCF-9C25-F8E1-CBFB6B73B7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7FB768F-8F84-8005-DB3E-1CFF698C71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9489572-5DED-2040-DE6C-408417191A5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54FF3FC-5507-9556-6206-DC95CFD2A2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3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A389DE-B644-482E-B6CF-700EB9D9AC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4D2BE670-3764-0F1D-A5CA-F41D1B6625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rau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033F52-5354-454A-1C73-92442B995A7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rau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440FF19-16BB-80F2-A11B-405C4A2AC5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7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rau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7ECCB76-9919-E9A7-64A9-2C0E5D7D4A1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rau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E10F49F-8AF4-034B-CCA9-7BE6FB7548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9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au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CB186B7D-4188-7858-1533-3A5FDCE8C2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0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6382D28-E409-36D6-BD7E-C0BBAC5EB9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brei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79060B9-104E-1F3A-FB18-F788E03D36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60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85BB9F9-4DAD-1471-EF5C-0AFF154562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5003803-5252-2D7E-E2B0-8264AB00FB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6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ABC64BD-FCDF-1095-CB28-33B10200FA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31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EBA9049-9E05-5D0F-078B-B25877ECEE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a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2331DACB-95CD-214D-717D-C7AF667BFF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8953803-561E-DD5A-8EC5-D6B4D3A0371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BDB9214-E75B-6705-A53D-1050E8C1CC4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7500" y="1885950"/>
            <a:ext cx="2265839" cy="226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0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a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4C7355D6-E934-5E8B-9A4B-5B04E89D0D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A4F38D9-6EC1-5EFE-74F8-60FE59CD0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A4A56AE-0909-0445-1AC2-F08E60306A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7500" y="1885950"/>
            <a:ext cx="2265839" cy="226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68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240BF8C-9298-6FC8-F84E-7C277FDBF16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44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FCBB8C8-3DA9-59E2-A54A-DCE7E3E75C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610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brei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19CB580-C0B1-FE80-21F5-36547541DD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869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brei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06307AA-217B-CFF2-4B4D-D830979332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3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ete brei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n-NO" noProof="0"/>
              <a:t>Klikk for å leggje til ein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n-NO" noProof="0"/>
              <a:t>Forfattaren sitt Namn og Etternamn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D0EBC0-6913-DC2A-E199-F56C917D74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AE59943-1431-BF0C-78C2-771965A671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22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D363D7-D651-40D6-1C94-5AC2FAC5B5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0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brei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3E3FB59-44CA-4A79-827B-EB267C1F14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098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brei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C285BA4-69AE-1FF6-6719-F3DD7CDF24C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803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E1E3-842A-1503-4AC5-D89CBE62C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406798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1232C-F4CC-B82E-D289-44D2E4E7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0676" y="320690"/>
            <a:ext cx="6264274" cy="543465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6E222A9-D8F5-F660-D3D6-432088F9AC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406798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CC46E3-D5F8-AA9B-87DC-5680039BFBB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52DF9364-46BD-CD65-1D8A-96ADEC7813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6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AFB865-9924-A771-68DF-D0E6112905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199" y="1825625"/>
            <a:ext cx="10558361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41C163-0284-AB6F-528A-1CB5AE0FD3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EFE42E7-BBDD-12AA-1011-AF1EE6902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9862C03-9ED2-DB72-8348-DC41942C6D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4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983466-4C41-883B-5FA3-802CBE39BEA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DC295A32-431A-2A5E-3DFC-94D4FD5D9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F07188-E7CE-7549-D74E-4CB95094A32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BF3D852-62A7-384B-77CB-D78C623D75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365E869-A3DD-F199-8168-F9AC353905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7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823EFE-0D22-7EEE-3FED-A6F1797AB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7C54C3-DAEC-49EC-228F-F7A1BE406B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2FCC0CCE-1665-8680-5D95-5C821AA272B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3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C99E2B-AD6D-B487-32FB-AA9C15185F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CEC8AC3C-7A98-E6DF-1EA4-94BF9495DD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79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131B3-0DAD-575F-DA1D-FF0051084F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7A6896B-EB2D-B5F9-85AF-0E3C210BB0F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0509FD6-EDA5-49EC-2D7A-4160F64313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5BE7C3F-32CF-DAA3-71DC-B99B45EC63E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4F7C9-7DB7-18FA-BEDE-20FF66AA2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D1DD183-1648-B0AF-B8FD-E63C2D6321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12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664F4A-9661-218D-DE15-9A621FEB8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ACBFC4-2304-EA8F-267C-9709208057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7190BF-AB1D-758E-214D-1503D77EFBC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14C3CF-73FD-4657-B991-6BE7AFD17A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93D3ED1-5F62-D9B0-3767-4172D60DDDB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93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E01768-BF95-314F-8842-94DDB654C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AC918C8-D1A4-488B-4341-C81056AB2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81C3C3C-EC84-08B4-7CD5-0F1FC81D95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C2285-C6B2-254B-8721-50186E29E7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40E0AB7-88B1-FED3-00BC-3E672D3865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0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8C6243-2393-2682-9F54-13971E3F1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D830C7F-CC11-EE7C-5992-2B90820E3B2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FF016-5DBC-E939-B4F1-B2C4AF7CD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B55AB8A-61B7-2515-E82F-1C0E79F0B08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CE76357-B63F-3530-3AD8-52CE9FABDD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70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E67057-42B0-2A76-097E-83705C47B1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F2FBB-9BE5-5020-E10A-AB594177C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5BF1A4-B563-1FA3-4619-F062C0646FD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18EB554-9A31-1358-3C15-32CA11637D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729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E4C23E-184F-D794-7816-A2C813E31E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1426A-9212-6743-C690-057895029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984A61-113C-EAD0-FE24-6D898AE01AE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EC6C1-2D8F-95D0-E71C-3218FBCE97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9BAF05-94E3-450C-786B-B425E4FBA6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01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8450D3-1163-5172-197D-670B3AC63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24D8FF-4825-AB58-0E17-982DBC7C6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3090003-187A-D6FD-179B-7C0D90A060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BCC050-0731-D194-5D57-3C211D9847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8D6C687-F40B-8C5B-FF93-7F79339562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9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rau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7B7C99-9CED-A23A-154A-F5A5761C10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584AC-27EA-E5DE-0D27-E810B5C64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89C0F1-A783-8A4A-7B37-27B42F4D518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BB77FF8-DFB2-8621-0009-3BEC25ED28A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FCEE6B8-F98E-B558-2FAD-B3A02EB6581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F20CCD9-3856-5D27-F7A8-927FFE6458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rau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CAC8CB-B982-7AA6-3E46-1D5A0C9D74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8D1EA5-595C-2F78-D7E2-3F7C68FF7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7E72B3-E09F-E2E9-350C-F514735E14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45E9A54-525E-35BD-8DED-410C1DC55AF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rau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B55C5-307A-691D-40D6-FF7C636BB3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C028F3-9E57-477F-2A7A-F0BD1EAA42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5BC83D-A63C-15BC-3D8E-271B0537997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1E6D438-FEF3-5777-6E67-CFFDD084283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6F82256-5CB9-213E-B8E7-562DAC465A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87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rau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100C3-D9AB-BCC3-8507-9C53A845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CF163-8116-63CE-D5F8-A944B702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C01E2E2-9D3A-EC43-CF00-4CDB840007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31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au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80034-8D3D-915D-5CF3-6CB56D0214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EAA500-CEBF-3203-A247-63E1236E18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88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6E6161C-49EA-7DC5-E685-B4B69BF37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6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32953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C793FC8-90D5-0D3F-ED25-7E8C004738C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7D46751-B124-0175-1962-AFDEF25F0E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58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ald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D132D-1EDC-58B3-2836-185F127178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3630" cy="378852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3D972DA-FD73-4968-2763-29F4003261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14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aldsdelar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5CAA1A-8915-852E-0394-21905A854E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29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0615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1215" y="1825625"/>
            <a:ext cx="5180614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10078C5-891F-E0FA-3EFF-82A69F7F79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71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re tittel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EFB84-9ABC-6B86-80A0-563BE2AEE8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AB4CC22-9D0C-BEA6-7675-FA2782B92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B364423-33AC-F2F9-A1AD-2846BE7C1E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38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7955B9-B52C-50AD-98B3-F1407EA169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83ABC1-0003-FAF5-1545-D792B9E644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9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a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BFD60DCE-021E-1407-7ED4-9662B6FAA6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71020" y="6346639"/>
            <a:ext cx="737641" cy="20117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8592706-2FD9-3B2E-D011-E13B716BE54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2883506" cy="268234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E7EAC590-9535-AF88-9256-6C925CC05C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7500" y="1885950"/>
            <a:ext cx="2265839" cy="226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brei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FB32C60-A274-2A28-AA89-8A247E6B73C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01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a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0">
            <a:extLst>
              <a:ext uri="{FF2B5EF4-FFF2-40B4-BE49-F238E27FC236}">
                <a16:creationId xmlns:a16="http://schemas.microsoft.com/office/drawing/2014/main" id="{917F437C-3321-E4EB-7649-735F0CA059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4089" y="6341097"/>
            <a:ext cx="2883506" cy="268234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E943AB34-A41C-610B-FBC5-23C450EC10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0271890A-3569-640B-2DC8-7300C2DCD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EB65B452-3334-2A98-5906-D1C36E0C8E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7500" y="1885950"/>
            <a:ext cx="2265839" cy="226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ar brei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C2796DA-C328-1644-85EA-148BC5386F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4721"/>
            <a:ext cx="3567476" cy="41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ete med tekst k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n-NO" noProof="0"/>
              <a:t>Klikk for å leggje til tekst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2EC026-07A0-AEE7-8D1C-23E4733F05E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1" y="5895965"/>
            <a:ext cx="64771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n-NO" noProof="0"/>
              <a:t>Klikk for å leggje til ein tittel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1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9" r:id="rId3"/>
    <p:sldLayoutId id="2147483690" r:id="rId4"/>
    <p:sldLayoutId id="2147483657" r:id="rId5"/>
    <p:sldLayoutId id="2147483691" r:id="rId6"/>
    <p:sldLayoutId id="2147483692" r:id="rId7"/>
    <p:sldLayoutId id="2147483693" r:id="rId8"/>
    <p:sldLayoutId id="2147483723" r:id="rId9"/>
    <p:sldLayoutId id="2147483664" r:id="rId10"/>
    <p:sldLayoutId id="2147483665" r:id="rId11"/>
    <p:sldLayoutId id="2147483666" r:id="rId12"/>
    <p:sldLayoutId id="2147483667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79" r:id="rId34"/>
    <p:sldLayoutId id="214748377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n-NO" noProof="0"/>
              <a:t>Klikk for å leggje til tekst</a:t>
            </a:r>
          </a:p>
          <a:p>
            <a:pPr lvl="1"/>
            <a:r>
              <a:rPr lang="nn-NO" noProof="0"/>
              <a:t>Andre nivå</a:t>
            </a:r>
          </a:p>
          <a:p>
            <a:pPr lvl="2"/>
            <a:r>
              <a:rPr lang="nn-NO" noProof="0"/>
              <a:t>Tredje nivå</a:t>
            </a:r>
          </a:p>
          <a:p>
            <a:pPr lvl="3"/>
            <a:r>
              <a:rPr lang="nn-NO" noProof="0"/>
              <a:t>Fjerde nivå</a:t>
            </a:r>
          </a:p>
          <a:p>
            <a:pPr lvl="4"/>
            <a:r>
              <a:rPr lang="nn-NO" noProof="0"/>
              <a:t>Femte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26650" y="63119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63050" y="631190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6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807" r:id="rId34"/>
    <p:sldLayoutId id="214748380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hyperlink" Target="https://uit.no/profi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F15263-CDB5-978B-B6BB-7E14943191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02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ete 8">
            <a:extLst>
              <a:ext uri="{FF2B5EF4-FFF2-40B4-BE49-F238E27FC236}">
                <a16:creationId xmlns:a16="http://schemas.microsoft.com/office/drawing/2014/main" id="{ECDFAC95-6CD1-1BB1-B590-3FB355C2B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7" y="1661110"/>
            <a:ext cx="1904762" cy="144761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" name="Bilete 2">
            <a:extLst>
              <a:ext uri="{FF2B5EF4-FFF2-40B4-BE49-F238E27FC236}">
                <a16:creationId xmlns:a16="http://schemas.microsoft.com/office/drawing/2014/main" id="{3E315CC4-EDC7-7D00-BE86-DA680E6DC2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2000" y="3317562"/>
            <a:ext cx="3204000" cy="140400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0AD7234-10B0-5F98-1933-9C64C2BA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Tittellysbilete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010FC6-97D3-8BA1-EBCB-E15EF3F7C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 err="1"/>
              <a:t>Bilete</a:t>
            </a:r>
            <a:endParaRPr lang="nb-NO" sz="2200"/>
          </a:p>
          <a:p>
            <a:r>
              <a:rPr lang="nb-NO" sz="1700"/>
              <a:t>For å legge til </a:t>
            </a:r>
            <a:r>
              <a:rPr lang="nb-NO" sz="1700" err="1"/>
              <a:t>bilete</a:t>
            </a:r>
            <a:r>
              <a:rPr lang="nb-NO" sz="1700"/>
              <a:t>, trykker du på knappen Sett inn </a:t>
            </a:r>
            <a:r>
              <a:rPr lang="nb-NO" sz="1700" err="1"/>
              <a:t>bilete</a:t>
            </a:r>
            <a:r>
              <a:rPr lang="nb-NO" sz="1700"/>
              <a:t>.</a:t>
            </a:r>
          </a:p>
          <a:p>
            <a:r>
              <a:rPr lang="nb-NO" sz="1700"/>
              <a:t>Du kan tilpasse utsnittet av </a:t>
            </a:r>
            <a:r>
              <a:rPr lang="nb-NO" sz="1700" err="1"/>
              <a:t>bilete</a:t>
            </a:r>
            <a:r>
              <a:rPr lang="nb-NO" sz="1700"/>
              <a:t>: </a:t>
            </a:r>
            <a:r>
              <a:rPr lang="nb-NO" sz="1700" err="1"/>
              <a:t>Markér</a:t>
            </a:r>
            <a:r>
              <a:rPr lang="nb-NO" sz="1700"/>
              <a:t> </a:t>
            </a:r>
            <a:r>
              <a:rPr lang="nb-NO" sz="1700" err="1"/>
              <a:t>bilete</a:t>
            </a:r>
            <a:r>
              <a:rPr lang="nb-NO" sz="1700"/>
              <a:t>, gå til menyen </a:t>
            </a:r>
            <a:r>
              <a:rPr lang="nb-NO" sz="1700" err="1"/>
              <a:t>Bileteformat</a:t>
            </a:r>
            <a:r>
              <a:rPr lang="nb-NO" sz="1700"/>
              <a:t>, trykk knappen Skjer til, og juster plassering og størrelse for </a:t>
            </a:r>
            <a:r>
              <a:rPr lang="nb-NO" sz="1700" err="1"/>
              <a:t>bilete</a:t>
            </a:r>
            <a:r>
              <a:rPr lang="nb-NO" sz="1700"/>
              <a:t>.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EA435898-E856-3331-3586-2AE34025830E}"/>
              </a:ext>
            </a:extLst>
          </p:cNvPr>
          <p:cNvSpPr/>
          <p:nvPr/>
        </p:nvSpPr>
        <p:spPr>
          <a:xfrm>
            <a:off x="6591626" y="3395116"/>
            <a:ext cx="1151107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9F7E7160-C1AC-B259-A175-CE00260B7151}"/>
              </a:ext>
            </a:extLst>
          </p:cNvPr>
          <p:cNvSpPr/>
          <p:nvPr/>
        </p:nvSpPr>
        <p:spPr>
          <a:xfrm>
            <a:off x="8632503" y="3679566"/>
            <a:ext cx="672917" cy="986487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285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AC6CCED-3BF8-66FE-C469-C5E5ADDF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Bilde 36" descr="Eksempel på tittellysbilde som viser et alternativ for korrekt utforming, der lang tittel er delt opp i tittel og undertittel og ikke går over bildet.">
            <a:extLst>
              <a:ext uri="{FF2B5EF4-FFF2-40B4-BE49-F238E27FC236}">
                <a16:creationId xmlns:a16="http://schemas.microsoft.com/office/drawing/2014/main" id="{056537F1-9D9F-8BBB-DD18-BDA980BA9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56" y="4286217"/>
            <a:ext cx="2542870" cy="143175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B4C3B1-CC66-6092-B184-F89AD2B4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Tittellysbilete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0284B3-A70B-CCB1-B9F3-A70F36B7C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Tekst</a:t>
            </a:r>
          </a:p>
          <a:p>
            <a:r>
              <a:rPr lang="nb-NO" sz="1700"/>
              <a:t>Bruk </a:t>
            </a:r>
            <a:r>
              <a:rPr lang="nb-NO" sz="1700" err="1"/>
              <a:t>ein</a:t>
            </a:r>
            <a:r>
              <a:rPr lang="nb-NO" sz="1700"/>
              <a:t> kort og </a:t>
            </a:r>
            <a:r>
              <a:rPr lang="nb-NO" sz="1700" err="1"/>
              <a:t>beskrivande</a:t>
            </a:r>
            <a:r>
              <a:rPr lang="nb-NO" sz="1700"/>
              <a:t> tittel.</a:t>
            </a:r>
          </a:p>
          <a:p>
            <a:r>
              <a:rPr lang="nb-NO" sz="1700"/>
              <a:t>Bruk gjerne </a:t>
            </a:r>
            <a:r>
              <a:rPr lang="nb-NO" sz="1700" err="1"/>
              <a:t>bilete</a:t>
            </a:r>
            <a:r>
              <a:rPr lang="nb-NO" sz="1700"/>
              <a:t> som hjelper å illustrere og skape interesse for presentasjonen.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tekst over </a:t>
            </a:r>
            <a:r>
              <a:rPr lang="nb-NO" sz="1700" err="1"/>
              <a:t>bilete</a:t>
            </a:r>
            <a:r>
              <a:rPr lang="nb-NO" sz="170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Prøv å lage korte </a:t>
            </a:r>
            <a:r>
              <a:rPr lang="nb-NO" sz="1700" err="1"/>
              <a:t>titlar</a:t>
            </a:r>
            <a:r>
              <a:rPr lang="nb-NO" sz="170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Eller prøv å dele tittelen i tittel og undertittel.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Eller </a:t>
            </a:r>
            <a:r>
              <a:rPr lang="nb-NO" sz="1700" err="1"/>
              <a:t>gjer</a:t>
            </a:r>
            <a:r>
              <a:rPr lang="nb-NO" sz="1700"/>
              <a:t> teksten mindre.</a:t>
            </a:r>
          </a:p>
          <a:p>
            <a:endParaRPr lang="nb-NO" sz="2000"/>
          </a:p>
        </p:txBody>
      </p:sp>
      <p:pic>
        <p:nvPicPr>
          <p:cNvPr id="22" name="Bilde 21" descr="Eksempel på tittellysbilde som viser et alternativ for feil utforming, med lang tittel som går over bildet.">
            <a:extLst>
              <a:ext uri="{FF2B5EF4-FFF2-40B4-BE49-F238E27FC236}">
                <a16:creationId xmlns:a16="http://schemas.microsoft.com/office/drawing/2014/main" id="{08A3F80D-FB53-F283-2FAF-73EFE5DB70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Bilde 22" descr="Eksempel på tittellysbilde som viser et alternativ for korrekt utforming, med kortere tittel, som ikke går over bildet.">
            <a:extLst>
              <a:ext uri="{FF2B5EF4-FFF2-40B4-BE49-F238E27FC236}">
                <a16:creationId xmlns:a16="http://schemas.microsoft.com/office/drawing/2014/main" id="{E23947C8-88AB-3950-2A60-EB398DD69F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Bilde 24" descr="Eksempelbilde for tittellysbilde som viser et alternativ for korrekt utforming, med lang tittel i en tekstboks som ikke går over bilde.">
            <a:extLst>
              <a:ext uri="{FF2B5EF4-FFF2-40B4-BE49-F238E27FC236}">
                <a16:creationId xmlns:a16="http://schemas.microsoft.com/office/drawing/2014/main" id="{BE2C236B-547C-5461-34B1-24237B4F8C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86" y="4278662"/>
            <a:ext cx="2542870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6" name="TextBox 39">
            <a:extLst>
              <a:ext uri="{FF2B5EF4-FFF2-40B4-BE49-F238E27FC236}">
                <a16:creationId xmlns:a16="http://schemas.microsoft.com/office/drawing/2014/main" id="{94DFC53C-A74D-AEA7-8ABD-E0661B681334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C6A56921-A435-D128-7A31-93C3A523C8D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3F267E58-20D8-5DCB-8408-DF2B67D4C63C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3,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0618D1D-DC51-83F5-D52B-B8F96CC3872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4. V</a:t>
            </a:r>
          </a:p>
        </p:txBody>
      </p:sp>
    </p:spTree>
    <p:extLst>
      <p:ext uri="{BB962C8B-B14F-4D97-AF65-F5344CB8AC3E}">
        <p14:creationId xmlns:p14="http://schemas.microsoft.com/office/powerpoint/2010/main" val="249649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A4203E0-0F0D-635B-7AB9-50FB748A1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139C4C-FC82-BFF7-E720-6A32989D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Lysbileteoppsett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8D538D-CBFD-9B82-F12B-911948D9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 lnSpcReduction="10000"/>
          </a:bodyPr>
          <a:lstStyle/>
          <a:p>
            <a:r>
              <a:rPr lang="nb-NO" sz="1700"/>
              <a:t>Bruk </a:t>
            </a:r>
            <a:r>
              <a:rPr lang="nb-NO" sz="1700" err="1"/>
              <a:t>ein</a:t>
            </a:r>
            <a:r>
              <a:rPr lang="nb-NO" sz="1700"/>
              <a:t> kort og </a:t>
            </a:r>
            <a:r>
              <a:rPr lang="nb-NO" sz="1700" err="1"/>
              <a:t>beskrivande</a:t>
            </a:r>
            <a:r>
              <a:rPr lang="nb-NO" sz="1700"/>
              <a:t> tittel.</a:t>
            </a:r>
          </a:p>
          <a:p>
            <a:r>
              <a:rPr lang="nb-NO" sz="1700" err="1"/>
              <a:t>Ikkje</a:t>
            </a:r>
            <a:r>
              <a:rPr lang="nb-NO" sz="1700"/>
              <a:t> ha for </a:t>
            </a:r>
            <a:r>
              <a:rPr lang="nb-NO" sz="1700" err="1"/>
              <a:t>mykje</a:t>
            </a:r>
            <a:r>
              <a:rPr lang="nb-NO" sz="1700"/>
              <a:t> informasjon per </a:t>
            </a:r>
            <a:r>
              <a:rPr lang="nb-NO" sz="1700" err="1"/>
              <a:t>lysbilete</a:t>
            </a:r>
            <a:r>
              <a:rPr lang="nb-NO" sz="1700"/>
              <a:t>. Bruk heller </a:t>
            </a:r>
            <a:r>
              <a:rPr lang="nb-NO" sz="1700" err="1"/>
              <a:t>fleire</a:t>
            </a:r>
            <a:r>
              <a:rPr lang="nb-NO" sz="1700"/>
              <a:t> </a:t>
            </a:r>
            <a:r>
              <a:rPr lang="nb-NO" sz="1700" err="1"/>
              <a:t>lysbilete</a:t>
            </a:r>
            <a:r>
              <a:rPr lang="nb-NO" sz="1700"/>
              <a:t>.</a:t>
            </a:r>
          </a:p>
          <a:p>
            <a:r>
              <a:rPr lang="nb-NO" sz="1700"/>
              <a:t>Bruk </a:t>
            </a:r>
            <a:r>
              <a:rPr lang="nb-NO" sz="1700" err="1"/>
              <a:t>bilete</a:t>
            </a:r>
            <a:r>
              <a:rPr lang="nb-NO" sz="1700"/>
              <a:t>, </a:t>
            </a:r>
            <a:r>
              <a:rPr lang="nb-NO" sz="1700" err="1"/>
              <a:t>illustrasjonar</a:t>
            </a:r>
            <a:r>
              <a:rPr lang="nb-NO" sz="1700"/>
              <a:t> og </a:t>
            </a:r>
            <a:r>
              <a:rPr lang="nb-NO" sz="1700" err="1"/>
              <a:t>grafar</a:t>
            </a:r>
            <a:r>
              <a:rPr lang="nb-NO" sz="1700"/>
              <a:t> til å presentere data og informasjon på enkelt vis, i tillegg til kortfatta tekst eller stikkord.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 err="1"/>
              <a:t>Ikkje</a:t>
            </a:r>
            <a:r>
              <a:rPr lang="nb-NO" sz="1700"/>
              <a:t> ha for </a:t>
            </a:r>
            <a:r>
              <a:rPr lang="nb-NO" sz="1700" err="1"/>
              <a:t>mykje</a:t>
            </a:r>
            <a:r>
              <a:rPr lang="nb-NO" sz="1700"/>
              <a:t> informasjon på </a:t>
            </a:r>
            <a:r>
              <a:rPr lang="nb-NO" sz="1700" err="1"/>
              <a:t>eitt</a:t>
            </a:r>
            <a:r>
              <a:rPr lang="nb-NO" sz="1700"/>
              <a:t> </a:t>
            </a:r>
            <a:r>
              <a:rPr lang="nb-NO" sz="1700" err="1"/>
              <a:t>lysbilete</a:t>
            </a:r>
            <a:r>
              <a:rPr lang="nb-NO" sz="170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Del heller informasjonen ut over </a:t>
            </a:r>
            <a:r>
              <a:rPr lang="nb-NO" sz="1700" err="1"/>
              <a:t>fleire</a:t>
            </a:r>
            <a:r>
              <a:rPr lang="nb-NO" sz="1700"/>
              <a:t> </a:t>
            </a:r>
            <a:r>
              <a:rPr lang="nb-NO" sz="1700" err="1"/>
              <a:t>lysbilete</a:t>
            </a:r>
            <a:r>
              <a:rPr lang="nb-NO" sz="1700"/>
              <a:t> og begrens teksten til stikkord.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1601C82-B5BB-666E-0C0B-E812FE4D9FDD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097E80ED-8810-4AA8-8676-918E529D302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91E7691A-41A8-8AE5-71E0-137333FE481E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51385E6-1864-8BA5-AE0E-F17BBDBF775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9" name="Bilde 8" descr="Eksempelbilde distribusjon av innhold.">
            <a:extLst>
              <a:ext uri="{FF2B5EF4-FFF2-40B4-BE49-F238E27FC236}">
                <a16:creationId xmlns:a16="http://schemas.microsoft.com/office/drawing/2014/main" id="{5C5145FD-10CB-2F12-FEC6-DAA9E5DFAD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 distribusjon av innhold.">
            <a:extLst>
              <a:ext uri="{FF2B5EF4-FFF2-40B4-BE49-F238E27FC236}">
                <a16:creationId xmlns:a16="http://schemas.microsoft.com/office/drawing/2014/main" id="{D45DF1DE-9BE8-7ADA-9DC2-703DB1CA62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 distribusjon av innhold.">
            <a:extLst>
              <a:ext uri="{FF2B5EF4-FFF2-40B4-BE49-F238E27FC236}">
                <a16:creationId xmlns:a16="http://schemas.microsoft.com/office/drawing/2014/main" id="{3BF1A734-0663-4E0B-5976-05D577C6F0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2" name="Bilde 11" descr="Eksempelbilde distribusjon av innhold.">
            <a:extLst>
              <a:ext uri="{FF2B5EF4-FFF2-40B4-BE49-F238E27FC236}">
                <a16:creationId xmlns:a16="http://schemas.microsoft.com/office/drawing/2014/main" id="{1191B10E-8D63-96E1-EB03-32556FEA65C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342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545242-58AE-FF2D-E0E7-787CCF65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0EBDD4-8A04-04E2-628E-514116A7CB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635" y="714171"/>
            <a:ext cx="3359442" cy="5003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1EA852-F1A9-F879-89D2-A628F4F2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Fargar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CE751-EF90-D262-7573-B46288CF5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b-NO" sz="1700"/>
              <a:t>I malen finn du </a:t>
            </a:r>
            <a:r>
              <a:rPr lang="nb-NO" sz="1700" err="1"/>
              <a:t>Temafargar</a:t>
            </a:r>
            <a:r>
              <a:rPr lang="nb-NO" sz="1700"/>
              <a:t>, som er et utvalg av </a:t>
            </a:r>
            <a:r>
              <a:rPr lang="nb-NO" sz="1700" err="1"/>
              <a:t>UiTs</a:t>
            </a:r>
            <a:r>
              <a:rPr lang="nb-NO" sz="1700"/>
              <a:t> </a:t>
            </a:r>
            <a:r>
              <a:rPr lang="nb-NO" sz="1700" err="1"/>
              <a:t>profilfargar</a:t>
            </a:r>
            <a:r>
              <a:rPr lang="nb-NO" sz="1700"/>
              <a:t> og </a:t>
            </a:r>
            <a:r>
              <a:rPr lang="nb-NO" sz="1700" err="1"/>
              <a:t>nokre</a:t>
            </a:r>
            <a:r>
              <a:rPr lang="nb-NO" sz="1700"/>
              <a:t> </a:t>
            </a:r>
            <a:r>
              <a:rPr lang="nb-NO" sz="1700" err="1"/>
              <a:t>utvalde</a:t>
            </a:r>
            <a:r>
              <a:rPr lang="nb-NO" sz="1700"/>
              <a:t> valører.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 err="1"/>
              <a:t>Ikkje</a:t>
            </a:r>
            <a:r>
              <a:rPr lang="nb-NO" sz="1700"/>
              <a:t> bruk PowerPoint sine genererte valører. Dei er </a:t>
            </a:r>
            <a:r>
              <a:rPr lang="nb-NO" sz="1700" err="1"/>
              <a:t>ikkje</a:t>
            </a:r>
            <a:r>
              <a:rPr lang="nb-NO" sz="1700"/>
              <a:t> </a:t>
            </a:r>
            <a:r>
              <a:rPr lang="nb-NO" sz="1700" err="1"/>
              <a:t>ein</a:t>
            </a:r>
            <a:r>
              <a:rPr lang="nb-NO" sz="1700"/>
              <a:t> del av UiT sin profil.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 err="1"/>
              <a:t>Ikkje</a:t>
            </a:r>
            <a:r>
              <a:rPr lang="nb-NO" sz="1700"/>
              <a:t> bruk </a:t>
            </a:r>
            <a:r>
              <a:rPr lang="nb-NO" sz="1700" err="1"/>
              <a:t>standardfargane</a:t>
            </a:r>
            <a:r>
              <a:rPr lang="nb-NO" sz="1700"/>
              <a:t>.</a:t>
            </a: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062F1ACB-925D-1C9F-A53E-4275C4DFB00F}"/>
              </a:ext>
            </a:extLst>
          </p:cNvPr>
          <p:cNvSpPr txBox="1"/>
          <p:nvPr/>
        </p:nvSpPr>
        <p:spPr>
          <a:xfrm>
            <a:off x="9634079" y="1612237"/>
            <a:ext cx="2557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>
                <a:solidFill>
                  <a:srgbClr val="00B050"/>
                </a:solidFill>
              </a:rPr>
              <a:t>1. V</a:t>
            </a:r>
          </a:p>
        </p:txBody>
      </p:sp>
      <p:sp>
        <p:nvSpPr>
          <p:cNvPr id="10" name="TextBox 39">
            <a:extLst>
              <a:ext uri="{FF2B5EF4-FFF2-40B4-BE49-F238E27FC236}">
                <a16:creationId xmlns:a16="http://schemas.microsoft.com/office/drawing/2014/main" id="{5EF211C2-83D0-D456-DFE4-ABDBBCFA651B}"/>
              </a:ext>
            </a:extLst>
          </p:cNvPr>
          <p:cNvSpPr txBox="1"/>
          <p:nvPr/>
        </p:nvSpPr>
        <p:spPr>
          <a:xfrm>
            <a:off x="9634079" y="2003331"/>
            <a:ext cx="2557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>
                <a:solidFill>
                  <a:srgbClr val="FF0000"/>
                </a:solidFill>
              </a:rPr>
              <a:t>2. </a:t>
            </a:r>
            <a:r>
              <a:rPr lang="nb-NO" sz="1400" err="1">
                <a:solidFill>
                  <a:srgbClr val="FF0000"/>
                </a:solidFill>
              </a:rPr>
              <a:t>X</a:t>
            </a:r>
            <a:endParaRPr lang="nb-NO" sz="1400">
              <a:solidFill>
                <a:srgbClr val="FF0000"/>
              </a:solidFill>
            </a:endParaRP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D400A42D-6E3E-F66F-5772-A003B42EC291}"/>
              </a:ext>
            </a:extLst>
          </p:cNvPr>
          <p:cNvSpPr txBox="1"/>
          <p:nvPr/>
        </p:nvSpPr>
        <p:spPr>
          <a:xfrm>
            <a:off x="9634079" y="3999680"/>
            <a:ext cx="2557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>
                <a:solidFill>
                  <a:srgbClr val="FF0000"/>
                </a:solidFill>
              </a:rPr>
              <a:t>3. </a:t>
            </a:r>
            <a:r>
              <a:rPr lang="nb-NO" sz="1400" err="1">
                <a:solidFill>
                  <a:srgbClr val="FF0000"/>
                </a:solidFill>
              </a:rPr>
              <a:t>X</a:t>
            </a:r>
            <a:endParaRPr lang="nb-NO" sz="1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08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87721B-A969-A696-44D1-1629AC8E3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796F4A-E0D2-2734-8665-0F0A65FC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Fargar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7E29D-B54B-7D2C-3AC0-C7CDADAAA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r>
              <a:rPr lang="nb-NO" sz="1700"/>
              <a:t>Pass på at </a:t>
            </a:r>
            <a:r>
              <a:rPr lang="nb-NO" sz="1700" err="1"/>
              <a:t>kontrastar</a:t>
            </a:r>
            <a:r>
              <a:rPr lang="nb-NO" sz="1700"/>
              <a:t> mellom </a:t>
            </a:r>
            <a:r>
              <a:rPr lang="nb-NO" sz="1700" err="1"/>
              <a:t>fargar</a:t>
            </a:r>
            <a:r>
              <a:rPr lang="nb-NO" sz="1700"/>
              <a:t> er god nok, slik at </a:t>
            </a:r>
            <a:r>
              <a:rPr lang="nb-NO" sz="1700" err="1"/>
              <a:t>lesarar</a:t>
            </a:r>
            <a:r>
              <a:rPr lang="nb-NO" sz="1700"/>
              <a:t> med </a:t>
            </a:r>
            <a:r>
              <a:rPr lang="nb-NO" sz="1700" err="1"/>
              <a:t>synshemmingar</a:t>
            </a:r>
            <a:r>
              <a:rPr lang="nb-NO" sz="1700"/>
              <a:t> også kan dra nytte av informasjonen.</a:t>
            </a:r>
          </a:p>
          <a:p>
            <a:r>
              <a:rPr lang="nb-NO" sz="1700"/>
              <a:t>God kontrast mellom bakgrunnsfarge, tekst og </a:t>
            </a:r>
            <a:r>
              <a:rPr lang="nb-NO" sz="1700" err="1"/>
              <a:t>figurar</a:t>
            </a:r>
            <a:r>
              <a:rPr lang="nb-NO" sz="1700"/>
              <a:t> gjev god </a:t>
            </a:r>
            <a:r>
              <a:rPr lang="nb-NO" sz="1700" err="1"/>
              <a:t>lesbarheit</a:t>
            </a:r>
            <a:r>
              <a:rPr lang="nb-NO" sz="1700"/>
              <a:t>.</a:t>
            </a:r>
          </a:p>
          <a:p>
            <a:pPr marL="0" indent="0">
              <a:buNone/>
            </a:pPr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 err="1"/>
              <a:t>Dårleg</a:t>
            </a:r>
            <a:r>
              <a:rPr lang="nb-NO" sz="1700"/>
              <a:t> kontrast.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God kontrast.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6C1BE3EF-6FCD-E66F-69F3-6D52EEBE9FB1}"/>
              </a:ext>
            </a:extLst>
          </p:cNvPr>
          <p:cNvSpPr txBox="1"/>
          <p:nvPr/>
        </p:nvSpPr>
        <p:spPr>
          <a:xfrm>
            <a:off x="6043140" y="1962195"/>
            <a:ext cx="25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  <a:p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575CEC0C-7B5A-7879-235B-67795A28875D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57885F40-A07B-CD4D-CEB5-2A5485E9096D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1EA250D0-FE1A-35CE-3A11-BDA489B6AE41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4" name="Bilde 3" descr="Eksempelbilder dårlig kontrast.">
            <a:extLst>
              <a:ext uri="{FF2B5EF4-FFF2-40B4-BE49-F238E27FC236}">
                <a16:creationId xmlns:a16="http://schemas.microsoft.com/office/drawing/2014/main" id="{6C362BF6-3405-7DE3-8F55-6532023D9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de 8" descr="Eksempelbilder dårlig kontrast.">
            <a:extLst>
              <a:ext uri="{FF2B5EF4-FFF2-40B4-BE49-F238E27FC236}">
                <a16:creationId xmlns:a16="http://schemas.microsoft.com/office/drawing/2014/main" id="{795984E8-489E-F77C-295F-98B5E737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5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r god kontrast.">
            <a:extLst>
              <a:ext uri="{FF2B5EF4-FFF2-40B4-BE49-F238E27FC236}">
                <a16:creationId xmlns:a16="http://schemas.microsoft.com/office/drawing/2014/main" id="{27B26CC8-DE8A-37BB-A5CF-3670B64722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r god kontrast.">
            <a:extLst>
              <a:ext uri="{FF2B5EF4-FFF2-40B4-BE49-F238E27FC236}">
                <a16:creationId xmlns:a16="http://schemas.microsoft.com/office/drawing/2014/main" id="{AEFABCC5-9E47-9067-AC14-491BD1478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3748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1D3DBE6-04ED-9AAB-FBC9-508F2F6D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D82B6F-5C85-242A-A649-166FC4EA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Tekststilar</a:t>
            </a:r>
            <a:r>
              <a:rPr lang="nb-NO"/>
              <a:t>: </a:t>
            </a:r>
            <a:r>
              <a:rPr lang="nb-NO" err="1"/>
              <a:t>Skrifttypar</a:t>
            </a:r>
            <a:r>
              <a:rPr lang="nb-NO"/>
              <a:t> og -storleik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FCA98B-0EF3-6406-F6BE-195778620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3053624"/>
            <a:ext cx="3096564" cy="2868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4000">
                <a:latin typeface="+mj-lt"/>
              </a:rPr>
              <a:t>Sed </a:t>
            </a:r>
            <a:r>
              <a:rPr lang="nb-NO" sz="4000" err="1">
                <a:latin typeface="+mj-lt"/>
              </a:rPr>
              <a:t>diam</a:t>
            </a:r>
            <a:r>
              <a:rPr lang="nb-NO" sz="4000">
                <a:latin typeface="+mj-lt"/>
              </a:rPr>
              <a:t> </a:t>
            </a:r>
            <a:r>
              <a:rPr lang="nb-NO" sz="4000" err="1">
                <a:latin typeface="+mj-lt"/>
              </a:rPr>
              <a:t>nonummy</a:t>
            </a:r>
            <a:endParaRPr lang="nb-NO" sz="4000">
              <a:latin typeface="+mj-lt"/>
            </a:endParaRPr>
          </a:p>
        </p:txBody>
      </p:sp>
      <p:sp>
        <p:nvSpPr>
          <p:cNvPr id="4" name="TextBox 36">
            <a:extLst>
              <a:ext uri="{FF2B5EF4-FFF2-40B4-BE49-F238E27FC236}">
                <a16:creationId xmlns:a16="http://schemas.microsoft.com/office/drawing/2014/main" id="{4E66FE1D-3FDE-41CE-0093-5BAB3AAE8D15}"/>
              </a:ext>
            </a:extLst>
          </p:cNvPr>
          <p:cNvSpPr txBox="1"/>
          <p:nvPr/>
        </p:nvSpPr>
        <p:spPr>
          <a:xfrm>
            <a:off x="840169" y="2743714"/>
            <a:ext cx="352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Tittel: Open Sans </a:t>
            </a:r>
            <a:r>
              <a:rPr lang="nb-NO" sz="1200" err="1">
                <a:solidFill>
                  <a:schemeClr val="tx2"/>
                </a:solidFill>
              </a:rPr>
              <a:t>ExtraBold</a:t>
            </a:r>
            <a:r>
              <a:rPr lang="nb-NO" sz="1200">
                <a:solidFill>
                  <a:schemeClr val="tx2"/>
                </a:solidFill>
              </a:rPr>
              <a:t> 40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AB2B21-6113-A3C8-FFD4-A78A4A6F299D}"/>
              </a:ext>
            </a:extLst>
          </p:cNvPr>
          <p:cNvSpPr txBox="1">
            <a:spLocks/>
          </p:cNvSpPr>
          <p:nvPr/>
        </p:nvSpPr>
        <p:spPr>
          <a:xfrm>
            <a:off x="4497769" y="3053624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err="1"/>
              <a:t>Euismod</a:t>
            </a:r>
            <a:r>
              <a:rPr lang="nb-NO"/>
              <a:t> </a:t>
            </a:r>
            <a:r>
              <a:rPr lang="nb-NO" err="1"/>
              <a:t>tincidunt</a:t>
            </a:r>
            <a:r>
              <a:rPr lang="nb-NO"/>
              <a:t> ut </a:t>
            </a:r>
            <a:r>
              <a:rPr lang="nb-NO" err="1"/>
              <a:t>laoret</a:t>
            </a:r>
            <a:r>
              <a:rPr lang="nb-NO"/>
              <a:t> </a:t>
            </a:r>
            <a:r>
              <a:rPr lang="nb-NO" err="1"/>
              <a:t>dolore</a:t>
            </a:r>
            <a:r>
              <a:rPr lang="nb-NO"/>
              <a:t> </a:t>
            </a:r>
            <a:r>
              <a:rPr lang="nb-NO" err="1"/>
              <a:t>magna</a:t>
            </a:r>
            <a:r>
              <a:rPr lang="nb-NO"/>
              <a:t> </a:t>
            </a:r>
            <a:r>
              <a:rPr lang="nb-NO" err="1"/>
              <a:t>aliquam</a:t>
            </a:r>
            <a:endParaRPr lang="nb-NO"/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4EAC5A8-49A7-7F3A-8AF2-00CA91733FD3}"/>
              </a:ext>
            </a:extLst>
          </p:cNvPr>
          <p:cNvSpPr txBox="1"/>
          <p:nvPr/>
        </p:nvSpPr>
        <p:spPr>
          <a:xfrm>
            <a:off x="4497768" y="2743714"/>
            <a:ext cx="3724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Undertittel: Open Sans Bold 24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20F141-3DA3-446E-D1BA-DBE5F6965749}"/>
              </a:ext>
            </a:extLst>
          </p:cNvPr>
          <p:cNvSpPr txBox="1">
            <a:spLocks/>
          </p:cNvSpPr>
          <p:nvPr/>
        </p:nvSpPr>
        <p:spPr>
          <a:xfrm>
            <a:off x="8222746" y="3192395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500" err="1"/>
              <a:t>Lore</a:t>
            </a:r>
            <a:r>
              <a:rPr lang="nb-NO" sz="1500"/>
              <a:t> </a:t>
            </a:r>
            <a:r>
              <a:rPr lang="nb-NO" sz="1500" err="1"/>
              <a:t>ipsum</a:t>
            </a:r>
            <a:r>
              <a:rPr lang="nb-NO" sz="1500"/>
              <a:t> </a:t>
            </a:r>
            <a:r>
              <a:rPr lang="nb-NO" sz="1500" err="1"/>
              <a:t>dolor</a:t>
            </a:r>
            <a:r>
              <a:rPr lang="nb-NO" sz="1500"/>
              <a:t> </a:t>
            </a:r>
            <a:r>
              <a:rPr lang="nb-NO" sz="1500" err="1"/>
              <a:t>sit</a:t>
            </a:r>
            <a:r>
              <a:rPr lang="nb-NO" sz="1500"/>
              <a:t> </a:t>
            </a:r>
            <a:r>
              <a:rPr lang="nb-NO" sz="1500" err="1"/>
              <a:t>amet</a:t>
            </a:r>
            <a:r>
              <a:rPr lang="nb-NO" sz="1500"/>
              <a:t>, </a:t>
            </a:r>
            <a:r>
              <a:rPr lang="nb-NO" sz="1500" err="1"/>
              <a:t>consectetuer</a:t>
            </a:r>
            <a:r>
              <a:rPr lang="nb-NO" sz="1500"/>
              <a:t> </a:t>
            </a:r>
            <a:r>
              <a:rPr lang="nb-NO" sz="1500" err="1"/>
              <a:t>adipiscing</a:t>
            </a:r>
            <a:r>
              <a:rPr lang="nb-NO" sz="1500"/>
              <a:t> </a:t>
            </a:r>
            <a:r>
              <a:rPr lang="nb-NO" sz="1500" err="1"/>
              <a:t>elit</a:t>
            </a:r>
            <a:r>
              <a:rPr lang="nb-NO" sz="1500"/>
              <a:t> sed </a:t>
            </a:r>
            <a:r>
              <a:rPr lang="nb-NO" sz="1500" err="1"/>
              <a:t>diam</a:t>
            </a:r>
            <a:r>
              <a:rPr lang="nb-NO" sz="1500"/>
              <a:t> </a:t>
            </a:r>
            <a:r>
              <a:rPr lang="nb-NO" sz="1500" err="1"/>
              <a:t>nonnumy</a:t>
            </a:r>
            <a:r>
              <a:rPr lang="nb-NO" sz="1500"/>
              <a:t> </a:t>
            </a:r>
            <a:r>
              <a:rPr lang="nb-NO" sz="1500" err="1"/>
              <a:t>nibh</a:t>
            </a:r>
            <a:r>
              <a:rPr lang="nb-NO" sz="1500"/>
              <a:t>.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51E63F4E-F771-D5C8-498F-8439425CD30C}"/>
              </a:ext>
            </a:extLst>
          </p:cNvPr>
          <p:cNvSpPr txBox="1"/>
          <p:nvPr/>
        </p:nvSpPr>
        <p:spPr>
          <a:xfrm>
            <a:off x="8222746" y="2743714"/>
            <a:ext cx="315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Tekst: Open Sans Bold 15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7A02F3D-E068-8073-D250-C327064E4A3A}"/>
              </a:ext>
            </a:extLst>
          </p:cNvPr>
          <p:cNvSpPr txBox="1">
            <a:spLocks/>
          </p:cNvSpPr>
          <p:nvPr/>
        </p:nvSpPr>
        <p:spPr>
          <a:xfrm>
            <a:off x="840168" y="1641162"/>
            <a:ext cx="9891999" cy="407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700"/>
              <a:t>Bruk </a:t>
            </a:r>
            <a:r>
              <a:rPr lang="nb-NO" sz="1700" err="1"/>
              <a:t>skriftstilane</a:t>
            </a:r>
            <a:r>
              <a:rPr lang="nb-NO" sz="1700"/>
              <a:t> som ligg i malen. Dei kan du justere i storleik og farge etter behov.</a:t>
            </a:r>
          </a:p>
        </p:txBody>
      </p:sp>
    </p:spTree>
    <p:extLst>
      <p:ext uri="{BB962C8B-B14F-4D97-AF65-F5344CB8AC3E}">
        <p14:creationId xmlns:p14="http://schemas.microsoft.com/office/powerpoint/2010/main" val="226323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1DE9CC-CA21-7CF5-E866-2BC2D4C1BA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42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D26A5-9D86-489F-FA35-53F1A52C5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8EF2B7-D2FE-1D4A-A4EC-DF347AE1E40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26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26F75-4D5D-EA1B-6D2F-78C101301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6DF107-6034-623F-2522-30077D6332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33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25C914-A790-FBB9-40DB-3B2835BC61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30A501-3483-7A62-F469-1DC622244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3ED534-CA8B-592A-1C21-5A6D466F2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7357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D14017A-2FDD-E425-C398-C91EE1F5AB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DFC17A-4C8C-9DBF-2B52-8D86026C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DF73F-FBDA-5D10-65E4-B83FE7007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8111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ete 14">
            <a:extLst>
              <a:ext uri="{FF2B5EF4-FFF2-40B4-BE49-F238E27FC236}">
                <a16:creationId xmlns:a16="http://schemas.microsoft.com/office/drawing/2014/main" id="{DC377511-1B14-CC29-49A2-855C400885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698" y="707398"/>
            <a:ext cx="3412111" cy="529809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ete 8">
            <a:extLst>
              <a:ext uri="{FF2B5EF4-FFF2-40B4-BE49-F238E27FC236}">
                <a16:creationId xmlns:a16="http://schemas.microsoft.com/office/drawing/2014/main" id="{AB5C71F1-BEF8-1546-8134-14F35849F2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3" y="699710"/>
            <a:ext cx="2771998" cy="70672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Bilete 6">
            <a:extLst>
              <a:ext uri="{FF2B5EF4-FFF2-40B4-BE49-F238E27FC236}">
                <a16:creationId xmlns:a16="http://schemas.microsoft.com/office/drawing/2014/main" id="{B5ABF4BF-90F3-7B59-CCC3-8413E1CE4E2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3" y="1759600"/>
            <a:ext cx="2778863" cy="3514867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996D43-591F-3709-E87D-E66EDBDB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Introduksjon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E6FE-48D3-43A8-73EC-BA19D999F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b-NO" sz="2000"/>
              <a:t>Under nytt </a:t>
            </a:r>
            <a:r>
              <a:rPr lang="nb-NO" sz="2000" err="1"/>
              <a:t>lysbilete</a:t>
            </a:r>
            <a:r>
              <a:rPr lang="nb-NO" sz="2000"/>
              <a:t>  kan du velge mellom tema </a:t>
            </a:r>
            <a:r>
              <a:rPr lang="nb-NO" sz="2000" err="1"/>
              <a:t>Heildekkande</a:t>
            </a:r>
            <a:r>
              <a:rPr lang="nb-NO" sz="2000"/>
              <a:t> og Ramme.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Du kan bytte tema </a:t>
            </a:r>
            <a:r>
              <a:rPr lang="nb-NO" sz="2000" err="1"/>
              <a:t>seinare</a:t>
            </a:r>
            <a:r>
              <a:rPr lang="nb-NO" sz="2000"/>
              <a:t> i menyen Utforming.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Du kan oppdatere gamle </a:t>
            </a:r>
            <a:r>
              <a:rPr lang="nb-NO" sz="2000" err="1"/>
              <a:t>presentasjonar</a:t>
            </a:r>
            <a:r>
              <a:rPr lang="nb-NO" sz="2000"/>
              <a:t> ved å importere tema.</a:t>
            </a:r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0" indent="0">
              <a:buNone/>
            </a:pPr>
            <a:endParaRPr lang="nb-NO" sz="1600"/>
          </a:p>
        </p:txBody>
      </p:sp>
      <p:sp>
        <p:nvSpPr>
          <p:cNvPr id="16" name="Rektangel 15" descr="Skjermdump bytt tema.">
            <a:extLst>
              <a:ext uri="{FF2B5EF4-FFF2-40B4-BE49-F238E27FC236}">
                <a16:creationId xmlns:a16="http://schemas.microsoft.com/office/drawing/2014/main" id="{F10BBFB3-F6AF-ADC6-480E-862D2660A245}"/>
              </a:ext>
            </a:extLst>
          </p:cNvPr>
          <p:cNvSpPr/>
          <p:nvPr/>
        </p:nvSpPr>
        <p:spPr>
          <a:xfrm>
            <a:off x="9926596" y="870218"/>
            <a:ext cx="1780888" cy="374721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D429AB2-E058-2001-2C8F-A63E35FA510A}"/>
              </a:ext>
            </a:extLst>
          </p:cNvPr>
          <p:cNvSpPr/>
          <p:nvPr/>
        </p:nvSpPr>
        <p:spPr>
          <a:xfrm>
            <a:off x="8996008" y="921451"/>
            <a:ext cx="954234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TextBox 36">
            <a:extLst>
              <a:ext uri="{FF2B5EF4-FFF2-40B4-BE49-F238E27FC236}">
                <a16:creationId xmlns:a16="http://schemas.microsoft.com/office/drawing/2014/main" id="{6A623961-26BB-8811-EF52-3626DB5BB563}"/>
              </a:ext>
            </a:extLst>
          </p:cNvPr>
          <p:cNvSpPr txBox="1"/>
          <p:nvPr/>
        </p:nvSpPr>
        <p:spPr>
          <a:xfrm>
            <a:off x="5450736" y="461177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D7401FA3-FFCD-D11B-A82B-56815674ED61}"/>
              </a:ext>
            </a:extLst>
          </p:cNvPr>
          <p:cNvSpPr txBox="1"/>
          <p:nvPr/>
        </p:nvSpPr>
        <p:spPr>
          <a:xfrm>
            <a:off x="8943579" y="461177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2.</a:t>
            </a:r>
          </a:p>
        </p:txBody>
      </p:sp>
      <p:sp>
        <p:nvSpPr>
          <p:cNvPr id="38" name="TextBox 36">
            <a:extLst>
              <a:ext uri="{FF2B5EF4-FFF2-40B4-BE49-F238E27FC236}">
                <a16:creationId xmlns:a16="http://schemas.microsoft.com/office/drawing/2014/main" id="{0F63759D-8309-7272-4B13-3D3F917EDDE1}"/>
              </a:ext>
            </a:extLst>
          </p:cNvPr>
          <p:cNvSpPr txBox="1"/>
          <p:nvPr/>
        </p:nvSpPr>
        <p:spPr>
          <a:xfrm>
            <a:off x="8943579" y="1513379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3.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F21E1D3F-F181-F3EB-8D9A-5F487B71A861}"/>
              </a:ext>
            </a:extLst>
          </p:cNvPr>
          <p:cNvSpPr/>
          <p:nvPr/>
        </p:nvSpPr>
        <p:spPr>
          <a:xfrm>
            <a:off x="11462656" y="1902666"/>
            <a:ext cx="244825" cy="4159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C504C204-9398-B38E-99A7-2ACBCC4634FB}"/>
              </a:ext>
            </a:extLst>
          </p:cNvPr>
          <p:cNvSpPr/>
          <p:nvPr/>
        </p:nvSpPr>
        <p:spPr>
          <a:xfrm>
            <a:off x="9017452" y="4819430"/>
            <a:ext cx="1012373" cy="1873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74AB59-2287-1475-E42A-0DAA47228699}"/>
              </a:ext>
            </a:extLst>
          </p:cNvPr>
          <p:cNvSpPr txBox="1"/>
          <p:nvPr/>
        </p:nvSpPr>
        <p:spPr>
          <a:xfrm>
            <a:off x="11270149" y="6611779"/>
            <a:ext cx="921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b-N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b-NO" sz="1000" dirty="0">
                <a:solidFill>
                  <a:schemeClr val="bg1">
                    <a:lumMod val="65000"/>
                  </a:schemeClr>
                </a:solidFill>
              </a:rPr>
              <a:t>V0126</a:t>
            </a:r>
          </a:p>
        </p:txBody>
      </p:sp>
    </p:spTree>
    <p:extLst>
      <p:ext uri="{BB962C8B-B14F-4D97-AF65-F5344CB8AC3E}">
        <p14:creationId xmlns:p14="http://schemas.microsoft.com/office/powerpoint/2010/main" val="2635517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2BF6AF-546F-CA7D-F0BB-14F8BECF4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9AD4-C1B0-2A00-38F7-975BF3ED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B0C-7FAB-FFFD-57FD-3C4DCADAE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/>
              <a:t>I denne malen finn du:</a:t>
            </a:r>
          </a:p>
          <a:p>
            <a:pPr lvl="1"/>
            <a:r>
              <a:rPr lang="nb-NO" sz="1600" err="1"/>
              <a:t>Tittellysbilete</a:t>
            </a:r>
            <a:r>
              <a:rPr lang="nb-NO" sz="1600"/>
              <a:t> lys og mørk med liten og stor </a:t>
            </a:r>
            <a:r>
              <a:rPr lang="nb-NO" sz="1600" err="1"/>
              <a:t>bileteramme</a:t>
            </a:r>
            <a:r>
              <a:rPr lang="nb-NO" sz="1600"/>
              <a:t>.</a:t>
            </a:r>
          </a:p>
          <a:p>
            <a:pPr lvl="1"/>
            <a:r>
              <a:rPr lang="nb-NO" sz="1600" err="1"/>
              <a:t>Kapitteldelarar</a:t>
            </a:r>
            <a:r>
              <a:rPr lang="nb-NO" sz="1600"/>
              <a:t>.</a:t>
            </a:r>
          </a:p>
          <a:p>
            <a:pPr lvl="1"/>
            <a:r>
              <a:rPr lang="nb-NO" sz="1600" err="1"/>
              <a:t>Innhaldslysbilete</a:t>
            </a:r>
            <a:r>
              <a:rPr lang="nb-NO" sz="1600"/>
              <a:t> med </a:t>
            </a:r>
            <a:r>
              <a:rPr lang="nb-NO" sz="1600" err="1"/>
              <a:t>heildekkjande</a:t>
            </a:r>
            <a:r>
              <a:rPr lang="nb-NO" sz="1600"/>
              <a:t> farge.</a:t>
            </a:r>
          </a:p>
          <a:p>
            <a:pPr lvl="1"/>
            <a:r>
              <a:rPr lang="nb-NO" sz="1600" err="1"/>
              <a:t>Innhaldslysbilete</a:t>
            </a:r>
            <a:r>
              <a:rPr lang="nb-NO" sz="1600"/>
              <a:t> med ramme.</a:t>
            </a:r>
          </a:p>
          <a:p>
            <a:pPr lvl="1"/>
            <a:r>
              <a:rPr lang="nb-NO" sz="1600" err="1"/>
              <a:t>Avsluttande</a:t>
            </a:r>
            <a:r>
              <a:rPr lang="nb-NO" sz="1600"/>
              <a:t> </a:t>
            </a:r>
            <a:r>
              <a:rPr lang="nb-NO" sz="1600" err="1"/>
              <a:t>lysbilete</a:t>
            </a:r>
            <a:r>
              <a:rPr lang="nb-NO" sz="1600"/>
              <a:t> mørk og lys.</a:t>
            </a:r>
          </a:p>
        </p:txBody>
      </p:sp>
      <p:pic>
        <p:nvPicPr>
          <p:cNvPr id="5" name="Picture 4" descr="Eksempelbilde tittellysbilde bred lys">
            <a:extLst>
              <a:ext uri="{FF2B5EF4-FFF2-40B4-BE49-F238E27FC236}">
                <a16:creationId xmlns:a16="http://schemas.microsoft.com/office/drawing/2014/main" id="{0AA561CF-568F-AD7B-E328-4CC1D0C47A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Picture 6" descr="Eksempelbilde tittellysbilde smal mørk">
            <a:extLst>
              <a:ext uri="{FF2B5EF4-FFF2-40B4-BE49-F238E27FC236}">
                <a16:creationId xmlns:a16="http://schemas.microsoft.com/office/drawing/2014/main" id="{63354952-7E92-BD77-4F5F-76E201D28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89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Eksempelbilde tittellysbilde bred mørk">
            <a:extLst>
              <a:ext uri="{FF2B5EF4-FFF2-40B4-BE49-F238E27FC236}">
                <a16:creationId xmlns:a16="http://schemas.microsoft.com/office/drawing/2014/main" id="{E9FF1FF0-0ED0-2972-6BC8-BB4F0F06D0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Picture 10" descr="Eksempelbilde kapitteldeler smal lys">
            <a:extLst>
              <a:ext uri="{FF2B5EF4-FFF2-40B4-BE49-F238E27FC236}">
                <a16:creationId xmlns:a16="http://schemas.microsoft.com/office/drawing/2014/main" id="{6440CAB6-7F4F-ABC0-7F03-61D1B07969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17278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3" name="Picture 12" descr="Eksempelbilde kapitteldeler bred lys">
            <a:extLst>
              <a:ext uri="{FF2B5EF4-FFF2-40B4-BE49-F238E27FC236}">
                <a16:creationId xmlns:a16="http://schemas.microsoft.com/office/drawing/2014/main" id="{02D14988-4B5F-6F8D-03DB-01E9462484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1727872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5" name="Picture 14" descr="Eksempelbilde kapitteldeler smal mørk">
            <a:extLst>
              <a:ext uri="{FF2B5EF4-FFF2-40B4-BE49-F238E27FC236}">
                <a16:creationId xmlns:a16="http://schemas.microsoft.com/office/drawing/2014/main" id="{FA495D44-59B1-A67D-5536-3C517282E2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80" y="17413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7" name="Picture 16" descr="Eksempelbilde kapitteldeler bred mørk">
            <a:extLst>
              <a:ext uri="{FF2B5EF4-FFF2-40B4-BE49-F238E27FC236}">
                <a16:creationId xmlns:a16="http://schemas.microsoft.com/office/drawing/2014/main" id="{8A8183E3-BCB7-76A6-1EC7-A26E1036675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7" y="1741371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9" name="Picture 18" descr="Eksempelbilde innholdslysbilder heldekkende hvit">
            <a:extLst>
              <a:ext uri="{FF2B5EF4-FFF2-40B4-BE49-F238E27FC236}">
                <a16:creationId xmlns:a16="http://schemas.microsoft.com/office/drawing/2014/main" id="{D6F71DC8-B0F7-4567-546F-B0CF31DB5F1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6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1" name="Picture 20" descr="Eksempelbilde innholdslysbilder heldekkende lys blå">
            <a:extLst>
              <a:ext uri="{FF2B5EF4-FFF2-40B4-BE49-F238E27FC236}">
                <a16:creationId xmlns:a16="http://schemas.microsoft.com/office/drawing/2014/main" id="{11B560A4-9972-9310-DD57-2C82A51CA6E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42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Picture 22" descr="Eksempelbilde innholdslysbilder heldekkende gul">
            <a:extLst>
              <a:ext uri="{FF2B5EF4-FFF2-40B4-BE49-F238E27FC236}">
                <a16:creationId xmlns:a16="http://schemas.microsoft.com/office/drawing/2014/main" id="{4E2A8F80-CFE6-032D-9940-CE74211732C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57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Picture 24" descr="Eksempelbilde innholdslysbilder heldekkende rød">
            <a:extLst>
              <a:ext uri="{FF2B5EF4-FFF2-40B4-BE49-F238E27FC236}">
                <a16:creationId xmlns:a16="http://schemas.microsoft.com/office/drawing/2014/main" id="{114E19F0-A48F-F29F-E7FF-2128220F712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Eksempelbilde innholdslysbilder heldekkende mørk blå">
            <a:extLst>
              <a:ext uri="{FF2B5EF4-FFF2-40B4-BE49-F238E27FC236}">
                <a16:creationId xmlns:a16="http://schemas.microsoft.com/office/drawing/2014/main" id="{1BC584CB-94DE-404A-A2ED-3BFF6FB6A16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2801351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9" name="Picture 28" descr="Eksempelbilde innholdslysbilder med ramme hvit">
            <a:extLst>
              <a:ext uri="{FF2B5EF4-FFF2-40B4-BE49-F238E27FC236}">
                <a16:creationId xmlns:a16="http://schemas.microsoft.com/office/drawing/2014/main" id="{CFC7545B-85D2-1886-3852-AFF24307D51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1" name="Picture 30" descr="Eksempelbilde innholdslysbilder med ramme lys blå">
            <a:extLst>
              <a:ext uri="{FF2B5EF4-FFF2-40B4-BE49-F238E27FC236}">
                <a16:creationId xmlns:a16="http://schemas.microsoft.com/office/drawing/2014/main" id="{2C339D41-ED0B-54E5-CD0D-5402F00E249C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28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 innholdslysbilder med ramme gul">
            <a:extLst>
              <a:ext uri="{FF2B5EF4-FFF2-40B4-BE49-F238E27FC236}">
                <a16:creationId xmlns:a16="http://schemas.microsoft.com/office/drawing/2014/main" id="{8B1E97A4-5896-1793-5416-F530B578887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57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 innholdslysbilder med ramme rød">
            <a:extLst>
              <a:ext uri="{FF2B5EF4-FFF2-40B4-BE49-F238E27FC236}">
                <a16:creationId xmlns:a16="http://schemas.microsoft.com/office/drawing/2014/main" id="{992703C5-B43F-3C49-7862-7F235C325558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7" name="Picture 36" descr="Eksempelbilde innholdslysbilder med ramme mørk blå">
            <a:extLst>
              <a:ext uri="{FF2B5EF4-FFF2-40B4-BE49-F238E27FC236}">
                <a16:creationId xmlns:a16="http://schemas.microsoft.com/office/drawing/2014/main" id="{5F549C5E-1B48-B0B8-238B-BA28EA6286E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3874830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9" name="Picture 38" descr="Eksempelbildeavsluttende lysbilde lys">
            <a:extLst>
              <a:ext uri="{FF2B5EF4-FFF2-40B4-BE49-F238E27FC236}">
                <a16:creationId xmlns:a16="http://schemas.microsoft.com/office/drawing/2014/main" id="{0DF304AF-C244-5C37-A855-6AA51D99F31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30" y="4952616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41" name="Picture 40" descr="Eksempelbildeavsluttende lysbilde mørk">
            <a:extLst>
              <a:ext uri="{FF2B5EF4-FFF2-40B4-BE49-F238E27FC236}">
                <a16:creationId xmlns:a16="http://schemas.microsoft.com/office/drawing/2014/main" id="{5EB54A2D-D10D-9EEB-71FA-7C419CFB845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997" y="4952615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8E5DCE-4151-1350-6BB0-758CA0D60215}"/>
              </a:ext>
            </a:extLst>
          </p:cNvPr>
          <p:cNvSpPr txBox="1"/>
          <p:nvPr/>
        </p:nvSpPr>
        <p:spPr>
          <a:xfrm>
            <a:off x="5155692" y="410515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Tittellysbilete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A669E-BA9D-4901-BAA8-AE6DED432782}"/>
              </a:ext>
            </a:extLst>
          </p:cNvPr>
          <p:cNvSpPr txBox="1"/>
          <p:nvPr/>
        </p:nvSpPr>
        <p:spPr>
          <a:xfrm>
            <a:off x="5118968" y="1447094"/>
            <a:ext cx="2679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Kapitteldelarar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1D2E0C-B075-D194-6325-B3D16D218212}"/>
              </a:ext>
            </a:extLst>
          </p:cNvPr>
          <p:cNvSpPr txBox="1"/>
          <p:nvPr/>
        </p:nvSpPr>
        <p:spPr>
          <a:xfrm>
            <a:off x="5155692" y="2548072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Innholdslysbileter</a:t>
            </a:r>
            <a:r>
              <a:rPr lang="nb-NO" sz="1000">
                <a:solidFill>
                  <a:schemeClr val="tx2"/>
                </a:solidFill>
              </a:rPr>
              <a:t> </a:t>
            </a:r>
            <a:r>
              <a:rPr lang="nb-NO" sz="1000" err="1">
                <a:solidFill>
                  <a:schemeClr val="tx2"/>
                </a:solidFill>
              </a:rPr>
              <a:t>heldekkande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D26D-A3C9-FDE2-81B9-822BC12EB400}"/>
              </a:ext>
            </a:extLst>
          </p:cNvPr>
          <p:cNvSpPr txBox="1"/>
          <p:nvPr/>
        </p:nvSpPr>
        <p:spPr>
          <a:xfrm>
            <a:off x="5155692" y="360205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Innholdslysbileter</a:t>
            </a:r>
            <a:r>
              <a:rPr lang="nb-NO" sz="1000">
                <a:solidFill>
                  <a:schemeClr val="tx2"/>
                </a:solidFill>
              </a:rPr>
              <a:t> ramme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82BA3A-810E-11BE-7498-73EA3EC07655}"/>
              </a:ext>
            </a:extLst>
          </p:cNvPr>
          <p:cNvSpPr txBox="1"/>
          <p:nvPr/>
        </p:nvSpPr>
        <p:spPr>
          <a:xfrm>
            <a:off x="5155692" y="470208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Avsluttande</a:t>
            </a:r>
            <a:r>
              <a:rPr lang="nb-NO" sz="1000">
                <a:solidFill>
                  <a:schemeClr val="tx2"/>
                </a:solidFill>
              </a:rPr>
              <a:t> </a:t>
            </a:r>
            <a:r>
              <a:rPr lang="nb-NO" sz="1000" err="1">
                <a:solidFill>
                  <a:schemeClr val="tx2"/>
                </a:solidFill>
              </a:rPr>
              <a:t>lysbiete</a:t>
            </a:r>
            <a:endParaRPr lang="nb-NO" sz="1000">
              <a:solidFill>
                <a:schemeClr val="tx2"/>
              </a:solidFill>
            </a:endParaRPr>
          </a:p>
        </p:txBody>
      </p:sp>
      <p:pic>
        <p:nvPicPr>
          <p:cNvPr id="10" name="Picture 9" descr="Eksempelbilde tittellysbilde smal lys">
            <a:extLst>
              <a:ext uri="{FF2B5EF4-FFF2-40B4-BE49-F238E27FC236}">
                <a16:creationId xmlns:a16="http://schemas.microsoft.com/office/drawing/2014/main" id="{E150B398-2B67-0948-6430-418F97CFFCB2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74" y="647335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Eksempelbilde">
            <a:extLst>
              <a:ext uri="{FF2B5EF4-FFF2-40B4-BE49-F238E27FC236}">
                <a16:creationId xmlns:a16="http://schemas.microsoft.com/office/drawing/2014/main" id="{D5E17255-89F5-FA47-22D7-A44601FE1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4" name="Picture 23" descr="Eksempelbilde">
            <a:extLst>
              <a:ext uri="{FF2B5EF4-FFF2-40B4-BE49-F238E27FC236}">
                <a16:creationId xmlns:a16="http://schemas.microsoft.com/office/drawing/2014/main" id="{8777A25B-3E06-1E55-C740-1B05C8FD1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">
            <a:extLst>
              <a:ext uri="{FF2B5EF4-FFF2-40B4-BE49-F238E27FC236}">
                <a16:creationId xmlns:a16="http://schemas.microsoft.com/office/drawing/2014/main" id="{B90F625A-572E-C267-C8E5-0A0B8EEA54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4" name="Picture 33" descr="Eksempelbilde">
            <a:extLst>
              <a:ext uri="{FF2B5EF4-FFF2-40B4-BE49-F238E27FC236}">
                <a16:creationId xmlns:a16="http://schemas.microsoft.com/office/drawing/2014/main" id="{D240EE3B-2E5E-E485-60EF-DAA02BA3A6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">
            <a:extLst>
              <a:ext uri="{FF2B5EF4-FFF2-40B4-BE49-F238E27FC236}">
                <a16:creationId xmlns:a16="http://schemas.microsoft.com/office/drawing/2014/main" id="{83E41179-F56A-77DE-B6F1-4602A3D526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6" name="Picture 35" descr="Eksempelbilde">
            <a:extLst>
              <a:ext uri="{FF2B5EF4-FFF2-40B4-BE49-F238E27FC236}">
                <a16:creationId xmlns:a16="http://schemas.microsoft.com/office/drawing/2014/main" id="{36D720AB-F125-A71E-2ABD-449D03082F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34A060-F7C7-7887-C970-BEF26F3F3903}"/>
              </a:ext>
            </a:extLst>
          </p:cNvPr>
          <p:cNvSpPr txBox="1"/>
          <p:nvPr/>
        </p:nvSpPr>
        <p:spPr>
          <a:xfrm>
            <a:off x="6096000" y="512636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Kart med UiT sine </a:t>
            </a:r>
            <a:r>
              <a:rPr lang="nb-NO" sz="1000" err="1">
                <a:solidFill>
                  <a:schemeClr val="tx2"/>
                </a:solidFill>
              </a:rPr>
              <a:t>studiestadar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C8014-EBFA-53B3-DA16-39430666455F}"/>
              </a:ext>
            </a:extLst>
          </p:cNvPr>
          <p:cNvSpPr txBox="1"/>
          <p:nvPr/>
        </p:nvSpPr>
        <p:spPr>
          <a:xfrm>
            <a:off x="6096000" y="228057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UiT sitt organisasjonskart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E0112D-CD62-CB46-E558-418698236703}"/>
              </a:ext>
            </a:extLst>
          </p:cNvPr>
          <p:cNvSpPr txBox="1"/>
          <p:nvPr/>
        </p:nvSpPr>
        <p:spPr>
          <a:xfrm>
            <a:off x="6096000" y="4050860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UiT sin strategi mot 2030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885AA8-3C29-0E37-C063-F7EA32F0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Andre </a:t>
            </a:r>
            <a:r>
              <a:rPr lang="nb-NO" err="1"/>
              <a:t>malar</a:t>
            </a:r>
            <a:endParaRPr lang="nb-NO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C44CD8-469B-65DD-3700-0DABB8A06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227589" cy="3464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 dirty="0"/>
              <a:t>Det er også laga PowerPoint-</a:t>
            </a:r>
            <a:r>
              <a:rPr lang="nb-NO" sz="2000" dirty="0" err="1"/>
              <a:t>malar</a:t>
            </a:r>
            <a:r>
              <a:rPr lang="nb-NO" sz="2000" dirty="0"/>
              <a:t> for:</a:t>
            </a:r>
          </a:p>
          <a:p>
            <a:pPr lvl="1"/>
            <a:r>
              <a:rPr lang="nb-NO" sz="1600" dirty="0"/>
              <a:t>Kart med UiT sine </a:t>
            </a:r>
            <a:r>
              <a:rPr lang="nb-NO" sz="1600" dirty="0" err="1"/>
              <a:t>studiestadar</a:t>
            </a:r>
            <a:r>
              <a:rPr lang="nb-NO" sz="1600" dirty="0"/>
              <a:t>.</a:t>
            </a:r>
          </a:p>
          <a:p>
            <a:pPr lvl="1"/>
            <a:r>
              <a:rPr lang="nb-NO" sz="1600" dirty="0"/>
              <a:t>UiT sitt organisasjonskart.</a:t>
            </a:r>
          </a:p>
          <a:p>
            <a:pPr lvl="1"/>
            <a:r>
              <a:rPr lang="nb-NO" sz="1600" dirty="0"/>
              <a:t>UiT sin strategi mot 2030.</a:t>
            </a:r>
          </a:p>
          <a:p>
            <a:pPr marL="457200" lvl="1" indent="0">
              <a:buNone/>
            </a:pPr>
            <a:endParaRPr lang="nb-NO" sz="1600" dirty="0"/>
          </a:p>
          <a:p>
            <a:pPr marL="0" indent="0">
              <a:buNone/>
            </a:pPr>
            <a:r>
              <a:rPr lang="nb-NO" sz="1800" dirty="0"/>
              <a:t>Oppdaterte </a:t>
            </a:r>
            <a:r>
              <a:rPr lang="nb-NO" sz="1800" dirty="0" err="1"/>
              <a:t>malar</a:t>
            </a:r>
            <a:r>
              <a:rPr lang="nb-NO" sz="1800" dirty="0"/>
              <a:t> ligg under:</a:t>
            </a:r>
            <a:br>
              <a:rPr lang="nb-NO" sz="1800" dirty="0"/>
            </a:br>
            <a:r>
              <a:rPr lang="nb-NO" sz="1800" dirty="0"/>
              <a:t>Fil &gt; Ny &gt; UiT Office 365. </a:t>
            </a:r>
          </a:p>
          <a:p>
            <a:pPr marL="0" indent="0">
              <a:buNone/>
            </a:pPr>
            <a:r>
              <a:rPr lang="nb-NO" sz="1800" dirty="0" err="1"/>
              <a:t>Malar</a:t>
            </a:r>
            <a:r>
              <a:rPr lang="nb-NO" sz="1800" dirty="0"/>
              <a:t> og informasjon om profil og bruk ligg også på </a:t>
            </a:r>
            <a:r>
              <a:rPr lang="nb-NO" sz="1800" dirty="0">
                <a:hlinkClick r:id="rId9"/>
              </a:rPr>
              <a:t>uit.no/profil</a:t>
            </a:r>
            <a:r>
              <a:rPr lang="nb-NO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628246"/>
      </p:ext>
    </p:extLst>
  </p:cSld>
  <p:clrMapOvr>
    <a:masterClrMapping/>
  </p:clrMapOvr>
</p:sld>
</file>

<file path=ppt/theme/theme1.xml><?xml version="1.0" encoding="utf-8"?>
<a:theme xmlns:a="http://schemas.openxmlformats.org/drawingml/2006/main" name="Heildekkand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s profil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2.xml><?xml version="1.0" encoding="utf-8"?>
<a:theme xmlns:a="http://schemas.openxmlformats.org/drawingml/2006/main" name="Ramm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1a547a-9c07-4cc4-a142-d6472416e13d">NKVMW7ZA4VH6-338744395-7</_dlc_DocId>
    <_dlc_DocIdUrl xmlns="d61a547a-9c07-4cc4-a142-d6472416e13d">
      <Url>https://universitetetitromso.sharepoint.com/sites/UiTTemplateLibrary/_layouts/15/DocIdRedir.aspx?ID=NKVMW7ZA4VH6-338744395-7</Url>
      <Description>NKVMW7ZA4VH6-338744395-7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C4E68F22484395BB93847BA6D0B8" ma:contentTypeVersion="3" ma:contentTypeDescription="Create a new document." ma:contentTypeScope="" ma:versionID="4a8359c01e079ef00097331ccee0dea2">
  <xsd:schema xmlns:xsd="http://www.w3.org/2001/XMLSchema" xmlns:xs="http://www.w3.org/2001/XMLSchema" xmlns:p="http://schemas.microsoft.com/office/2006/metadata/properties" xmlns:ns2="d61a547a-9c07-4cc4-a142-d6472416e13d" xmlns:ns3="47bdc872-4bf2-4cc1-b153-8c1112a455b6" targetNamespace="http://schemas.microsoft.com/office/2006/metadata/properties" ma:root="true" ma:fieldsID="b77008ffee93b520da7e098d9ac56bf5" ns2:_="" ns3:_="">
    <xsd:import namespace="d61a547a-9c07-4cc4-a142-d6472416e13d"/>
    <xsd:import namespace="47bdc872-4bf2-4cc1-b153-8c1112a455b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1a547a-9c07-4cc4-a142-d6472416e1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dc872-4bf2-4cc1-b153-8c1112a455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B8CE85-5F1D-42BF-8415-06CA0A4ECE67}">
  <ds:schemaRefs>
    <ds:schemaRef ds:uri="47bdc872-4bf2-4cc1-b153-8c1112a455b6"/>
    <ds:schemaRef ds:uri="d61a547a-9c07-4cc4-a142-d6472416e13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9F46F3-1E79-4BF2-ACD8-EDFEA82CE26A}">
  <ds:schemaRefs>
    <ds:schemaRef ds:uri="47bdc872-4bf2-4cc1-b153-8c1112a455b6"/>
    <ds:schemaRef ds:uri="d61a547a-9c07-4cc4-a142-d6472416e13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EF2F52F8-7AE5-4638-947E-7912B0B4569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UiT PowerPoint bokmål test bokser istedet for bilder</Template>
  <TotalTime>2</TotalTime>
  <Words>508</Words>
  <Application>Microsoft Office PowerPoint</Application>
  <PresentationFormat>Widescreen</PresentationFormat>
  <Paragraphs>90</Paragraphs>
  <Slides>15</Slides>
  <Notes>5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Open Sans ExtraBold</vt:lpstr>
      <vt:lpstr>Calibri</vt:lpstr>
      <vt:lpstr>Arial</vt:lpstr>
      <vt:lpstr>Aptos</vt:lpstr>
      <vt:lpstr>Open Sans Bold</vt:lpstr>
      <vt:lpstr>Heildekkande</vt:lpstr>
      <vt:lpstr>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Introduksjon</vt:lpstr>
      <vt:lpstr>Lysbilda</vt:lpstr>
      <vt:lpstr>Andre malar</vt:lpstr>
      <vt:lpstr>Tittellysbilete</vt:lpstr>
      <vt:lpstr>Tittellysbilete</vt:lpstr>
      <vt:lpstr>Lysbileteoppsett</vt:lpstr>
      <vt:lpstr>Fargar</vt:lpstr>
      <vt:lpstr>Fargar</vt:lpstr>
      <vt:lpstr>Tekststilar: Skrifttypar og -storleik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1</cp:revision>
  <dcterms:created xsi:type="dcterms:W3CDTF">2026-01-05T11:35:28Z</dcterms:created>
  <dcterms:modified xsi:type="dcterms:W3CDTF">2026-01-22T17:59:35Z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0x010100566CC4E68F22484395BB93847BA6D0B8</vt:lpwstr>
  </property>
  <property fmtid="{D5CDD505-2E9C-101B-9397-08002B2CF9AE}" pid="3" name="_dlc_DocIdItemGuid">
    <vt:lpwstr>72fc9a94-30a2-4bee-9b9a-5de55e496d5e</vt:lpwstr>
  </property>
</Properties>
</file>