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5"/>
    <p:sldMasterId id="2147483744" r:id="rId6"/>
  </p:sldMasterIdLst>
  <p:notesMasterIdLst>
    <p:notesMasterId r:id="rId22"/>
  </p:notesMasterIdLst>
  <p:handoutMasterIdLst>
    <p:handoutMasterId r:id="rId23"/>
  </p:handoutMasterIdLst>
  <p:sldIdLst>
    <p:sldId id="289" r:id="rId7"/>
    <p:sldId id="290" r:id="rId8"/>
    <p:sldId id="291" r:id="rId9"/>
    <p:sldId id="292" r:id="rId10"/>
    <p:sldId id="294" r:id="rId11"/>
    <p:sldId id="293" r:id="rId12"/>
    <p:sldId id="278" r:id="rId13"/>
    <p:sldId id="287" r:id="rId14"/>
    <p:sldId id="279" r:id="rId15"/>
    <p:sldId id="280" r:id="rId16"/>
    <p:sldId id="282" r:id="rId17"/>
    <p:sldId id="283" r:id="rId18"/>
    <p:sldId id="284" r:id="rId19"/>
    <p:sldId id="285" r:id="rId20"/>
    <p:sldId id="286" r:id="rId21"/>
  </p:sldIdLst>
  <p:sldSz cx="12192000" cy="6858000"/>
  <p:notesSz cx="6858000" cy="9144000"/>
  <p:embeddedFontLst>
    <p:embeddedFont>
      <p:font typeface="Open Sans Bold" panose="020B0604020202020204" charset="0"/>
      <p:bold r:id="rId24"/>
    </p:embeddedFont>
    <p:embeddedFont>
      <p:font typeface="Open Sans ExtraBold" panose="020B0906030804020204" pitchFamily="34" charset="0"/>
      <p:bold r:id="rId25"/>
      <p:boldItalic r:id="rId26"/>
    </p:embeddedFont>
  </p:embeddedFontLst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F54F11E-8870-4009-8A0B-D0E82A95D604}">
          <p14:sldIdLst>
            <p14:sldId id="289"/>
            <p14:sldId id="290"/>
            <p14:sldId id="291"/>
            <p14:sldId id="292"/>
            <p14:sldId id="294"/>
            <p14:sldId id="293"/>
          </p14:sldIdLst>
        </p14:section>
        <p14:section name="Brukerveiledning" id="{A729AB19-6366-41DB-ACF1-957C1C7096C8}">
          <p14:sldIdLst>
            <p14:sldId id="278"/>
            <p14:sldId id="287"/>
            <p14:sldId id="279"/>
            <p14:sldId id="280"/>
            <p14:sldId id="282"/>
            <p14:sldId id="283"/>
            <p14:sldId id="284"/>
            <p14:sldId id="285"/>
            <p14:sldId id="28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7E0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C5A780-6C90-4870-9361-208BA02DD9C9}" v="7" dt="2026-01-22T17:57:05.5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242" d="100"/>
          <a:sy n="242" d="100"/>
        </p:scale>
        <p:origin x="5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font" Target="fonts/font3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font" Target="fonts/font2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font" Target="fonts/font1.fntdata"/><Relationship Id="rId32" Type="http://schemas.microsoft.com/office/2015/10/relationships/revisionInfo" Target="revisionInfo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handoutMaster" Target="handoutMasters/handoutMaster1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microsoft.com/office/2016/11/relationships/changesInfo" Target="changesInfos/changesInfo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rger Grytå" userId="539de34a-5f54-4ef7-b608-689842b60cee" providerId="ADAL" clId="{8555E37E-0DF3-5A79-95BF-B4E2F1E7F469}"/>
    <pc:docChg chg="undo custSel addSld delSld modSection">
      <pc:chgData name="Torger Grytå" userId="539de34a-5f54-4ef7-b608-689842b60cee" providerId="ADAL" clId="{8555E37E-0DF3-5A79-95BF-B4E2F1E7F469}" dt="2026-01-20T13:47:11.631" v="1" actId="680"/>
      <pc:docMkLst>
        <pc:docMk/>
      </pc:docMkLst>
    </pc:docChg>
  </pc:docChgLst>
  <pc:docChgLst>
    <pc:chgData name="Torger Grytå" userId="539de34a-5f54-4ef7-b608-689842b60cee" providerId="ADAL" clId="{47CD8B43-5314-48B0-BE4E-134FAB94500F}"/>
    <pc:docChg chg="undo custSel addSld delSld modSld modMainMaster modSection">
      <pc:chgData name="Torger Grytå" userId="539de34a-5f54-4ef7-b608-689842b60cee" providerId="ADAL" clId="{47CD8B43-5314-48B0-BE4E-134FAB94500F}" dt="2026-01-22T17:57:17.354" v="112" actId="34135"/>
      <pc:docMkLst>
        <pc:docMk/>
      </pc:docMkLst>
      <pc:sldChg chg="addSp modSp mod">
        <pc:chgData name="Torger Grytå" userId="539de34a-5f54-4ef7-b608-689842b60cee" providerId="ADAL" clId="{47CD8B43-5314-48B0-BE4E-134FAB94500F}" dt="2026-01-22T12:54:21.141" v="83" actId="1076"/>
        <pc:sldMkLst>
          <pc:docMk/>
          <pc:sldMk cId="2635517193" sldId="278"/>
        </pc:sldMkLst>
        <pc:spChg chg="add mod">
          <ac:chgData name="Torger Grytå" userId="539de34a-5f54-4ef7-b608-689842b60cee" providerId="ADAL" clId="{47CD8B43-5314-48B0-BE4E-134FAB94500F}" dt="2026-01-22T12:54:10.953" v="79"/>
          <ac:spMkLst>
            <pc:docMk/>
            <pc:sldMk cId="2635517193" sldId="278"/>
            <ac:spMk id="4" creationId="{7AF7277D-C8D6-7407-4F39-0A5B8CEA0C4D}"/>
          </ac:spMkLst>
        </pc:spChg>
        <pc:spChg chg="add mod">
          <ac:chgData name="Torger Grytå" userId="539de34a-5f54-4ef7-b608-689842b60cee" providerId="ADAL" clId="{47CD8B43-5314-48B0-BE4E-134FAB94500F}" dt="2026-01-22T12:54:21.141" v="83" actId="1076"/>
          <ac:spMkLst>
            <pc:docMk/>
            <pc:sldMk cId="2635517193" sldId="278"/>
            <ac:spMk id="5" creationId="{7AF7277D-C8D6-7407-4F39-0A5B8CEA0C4D}"/>
          </ac:spMkLst>
        </pc:spChg>
        <pc:picChg chg="mod">
          <ac:chgData name="Torger Grytå" userId="539de34a-5f54-4ef7-b608-689842b60cee" providerId="ADAL" clId="{47CD8B43-5314-48B0-BE4E-134FAB94500F}" dt="2026-01-22T12:54:15.467" v="82" actId="1076"/>
          <ac:picMkLst>
            <pc:docMk/>
            <pc:sldMk cId="2635517193" sldId="278"/>
            <ac:picMk id="18" creationId="{DBC96B14-8789-ACDF-11A6-B11480277FE4}"/>
          </ac:picMkLst>
        </pc:picChg>
      </pc:sldChg>
      <pc:sldChg chg="modSp mod">
        <pc:chgData name="Torger Grytå" userId="539de34a-5f54-4ef7-b608-689842b60cee" providerId="ADAL" clId="{47CD8B43-5314-48B0-BE4E-134FAB94500F}" dt="2026-01-22T11:50:01.772" v="77" actId="27636"/>
        <pc:sldMkLst>
          <pc:docMk/>
          <pc:sldMk cId="4004628246" sldId="279"/>
        </pc:sldMkLst>
        <pc:spChg chg="mod">
          <ac:chgData name="Torger Grytå" userId="539de34a-5f54-4ef7-b608-689842b60cee" providerId="ADAL" clId="{47CD8B43-5314-48B0-BE4E-134FAB94500F}" dt="2026-01-22T11:50:01.772" v="77" actId="27636"/>
          <ac:spMkLst>
            <pc:docMk/>
            <pc:sldMk cId="4004628246" sldId="279"/>
            <ac:spMk id="42" creationId="{9EC44CD8-469B-65DD-3700-0DABB8A0607E}"/>
          </ac:spMkLst>
        </pc:spChg>
      </pc:sldChg>
      <pc:sldChg chg="del">
        <pc:chgData name="Torger Grytå" userId="539de34a-5f54-4ef7-b608-689842b60cee" providerId="ADAL" clId="{47CD8B43-5314-48B0-BE4E-134FAB94500F}" dt="2026-01-22T17:55:31.893" v="88" actId="47"/>
        <pc:sldMkLst>
          <pc:docMk/>
          <pc:sldMk cId="2291756954" sldId="281"/>
        </pc:sldMkLst>
      </pc:sldChg>
      <pc:sldChg chg="modSp mod">
        <pc:chgData name="Torger Grytå" userId="539de34a-5f54-4ef7-b608-689842b60cee" providerId="ADAL" clId="{47CD8B43-5314-48B0-BE4E-134FAB94500F}" dt="2026-01-22T16:22:39.608" v="85" actId="20577"/>
        <pc:sldMkLst>
          <pc:docMk/>
          <pc:sldMk cId="2496497054" sldId="282"/>
        </pc:sldMkLst>
        <pc:spChg chg="mod">
          <ac:chgData name="Torger Grytå" userId="539de34a-5f54-4ef7-b608-689842b60cee" providerId="ADAL" clId="{47CD8B43-5314-48B0-BE4E-134FAB94500F}" dt="2026-01-22T16:22:39.608" v="85" actId="20577"/>
          <ac:spMkLst>
            <pc:docMk/>
            <pc:sldMk cId="2496497054" sldId="282"/>
            <ac:spMk id="28" creationId="{3F267E58-20D8-5DCB-8408-DF2B67D4C63C}"/>
          </ac:spMkLst>
        </pc:spChg>
      </pc:sldChg>
      <pc:sldChg chg="modSp mod">
        <pc:chgData name="Torger Grytå" userId="539de34a-5f54-4ef7-b608-689842b60cee" providerId="ADAL" clId="{47CD8B43-5314-48B0-BE4E-134FAB94500F}" dt="2026-01-17T14:11:26.707" v="9" actId="1076"/>
        <pc:sldMkLst>
          <pc:docMk/>
          <pc:sldMk cId="4132342025" sldId="283"/>
        </pc:sldMkLst>
        <pc:picChg chg="mod">
          <ac:chgData name="Torger Grytå" userId="539de34a-5f54-4ef7-b608-689842b60cee" providerId="ADAL" clId="{47CD8B43-5314-48B0-BE4E-134FAB94500F}" dt="2026-01-17T14:11:24.904" v="7" actId="1076"/>
          <ac:picMkLst>
            <pc:docMk/>
            <pc:sldMk cId="4132342025" sldId="283"/>
            <ac:picMk id="9" creationId="{5C5145FD-10CB-2F12-FEC6-DAA9E5DFAD5B}"/>
          </ac:picMkLst>
        </pc:picChg>
        <pc:picChg chg="mod">
          <ac:chgData name="Torger Grytå" userId="539de34a-5f54-4ef7-b608-689842b60cee" providerId="ADAL" clId="{47CD8B43-5314-48B0-BE4E-134FAB94500F}" dt="2026-01-17T14:11:24.904" v="7" actId="1076"/>
          <ac:picMkLst>
            <pc:docMk/>
            <pc:sldMk cId="4132342025" sldId="283"/>
            <ac:picMk id="10" creationId="{D45DF1DE-9BE8-7ADA-9DC2-703DB1CA627E}"/>
          </ac:picMkLst>
        </pc:picChg>
        <pc:picChg chg="mod">
          <ac:chgData name="Torger Grytå" userId="539de34a-5f54-4ef7-b608-689842b60cee" providerId="ADAL" clId="{47CD8B43-5314-48B0-BE4E-134FAB94500F}" dt="2026-01-17T14:11:26.707" v="9" actId="1076"/>
          <ac:picMkLst>
            <pc:docMk/>
            <pc:sldMk cId="4132342025" sldId="283"/>
            <ac:picMk id="11" creationId="{3BF1A734-0663-4E0B-5976-05D577C6F0A3}"/>
          </ac:picMkLst>
        </pc:picChg>
        <pc:picChg chg="mod">
          <ac:chgData name="Torger Grytå" userId="539de34a-5f54-4ef7-b608-689842b60cee" providerId="ADAL" clId="{47CD8B43-5314-48B0-BE4E-134FAB94500F}" dt="2026-01-17T14:11:26.707" v="9" actId="1076"/>
          <ac:picMkLst>
            <pc:docMk/>
            <pc:sldMk cId="4132342025" sldId="283"/>
            <ac:picMk id="12" creationId="{1191B10E-8D63-96E1-EB03-32556FEA65CF}"/>
          </ac:picMkLst>
        </pc:picChg>
      </pc:sldChg>
      <pc:sldChg chg="addSp delSp modSp mod">
        <pc:chgData name="Torger Grytå" userId="539de34a-5f54-4ef7-b608-689842b60cee" providerId="ADAL" clId="{47CD8B43-5314-48B0-BE4E-134FAB94500F}" dt="2026-01-17T14:13:13.007" v="18"/>
        <pc:sldMkLst>
          <pc:docMk/>
          <pc:sldMk cId="1396108277" sldId="284"/>
        </pc:sldMkLst>
        <pc:picChg chg="add mod">
          <ac:chgData name="Torger Grytå" userId="539de34a-5f54-4ef7-b608-689842b60cee" providerId="ADAL" clId="{47CD8B43-5314-48B0-BE4E-134FAB94500F}" dt="2026-01-17T14:13:13.007" v="18"/>
          <ac:picMkLst>
            <pc:docMk/>
            <pc:sldMk cId="1396108277" sldId="284"/>
            <ac:picMk id="7" creationId="{4A13A239-3C78-7F67-5FB3-6B1CB88E17D8}"/>
          </ac:picMkLst>
        </pc:picChg>
      </pc:sldChg>
      <pc:sldChg chg="del">
        <pc:chgData name="Torger Grytå" userId="539de34a-5f54-4ef7-b608-689842b60cee" providerId="ADAL" clId="{47CD8B43-5314-48B0-BE4E-134FAB94500F}" dt="2026-01-22T17:55:32.931" v="89" actId="47"/>
        <pc:sldMkLst>
          <pc:docMk/>
          <pc:sldMk cId="2648606007" sldId="288"/>
        </pc:sldMkLst>
      </pc:sldChg>
      <pc:sldChg chg="addSp modSp new mod">
        <pc:chgData name="Torger Grytå" userId="539de34a-5f54-4ef7-b608-689842b60cee" providerId="ADAL" clId="{47CD8B43-5314-48B0-BE4E-134FAB94500F}" dt="2026-01-22T17:56:09.769" v="94" actId="34135"/>
        <pc:sldMkLst>
          <pc:docMk/>
          <pc:sldMk cId="2135723431" sldId="289"/>
        </pc:sldMkLst>
        <pc:picChg chg="add mod">
          <ac:chgData name="Torger Grytå" userId="539de34a-5f54-4ef7-b608-689842b60cee" providerId="ADAL" clId="{47CD8B43-5314-48B0-BE4E-134FAB94500F}" dt="2026-01-22T17:56:09.769" v="94" actId="34135"/>
          <ac:picMkLst>
            <pc:docMk/>
            <pc:sldMk cId="2135723431" sldId="289"/>
            <ac:picMk id="3" creationId="{5B2BBFF9-5E62-5FCE-379A-38AFB9A8A696}"/>
          </ac:picMkLst>
        </pc:picChg>
      </pc:sldChg>
      <pc:sldChg chg="addSp modSp new mod">
        <pc:chgData name="Torger Grytå" userId="539de34a-5f54-4ef7-b608-689842b60cee" providerId="ADAL" clId="{47CD8B43-5314-48B0-BE4E-134FAB94500F}" dt="2026-01-22T17:56:15.176" v="96" actId="34135"/>
        <pc:sldMkLst>
          <pc:docMk/>
          <pc:sldMk cId="3202149265" sldId="290"/>
        </pc:sldMkLst>
        <pc:picChg chg="add mod">
          <ac:chgData name="Torger Grytå" userId="539de34a-5f54-4ef7-b608-689842b60cee" providerId="ADAL" clId="{47CD8B43-5314-48B0-BE4E-134FAB94500F}" dt="2026-01-22T17:56:15.176" v="96" actId="34135"/>
          <ac:picMkLst>
            <pc:docMk/>
            <pc:sldMk cId="3202149265" sldId="290"/>
            <ac:picMk id="3" creationId="{D8B80C8D-2B0D-01D6-C456-6A81012CCB19}"/>
          </ac:picMkLst>
        </pc:picChg>
      </pc:sldChg>
      <pc:sldChg chg="addSp modSp add mod">
        <pc:chgData name="Torger Grytå" userId="539de34a-5f54-4ef7-b608-689842b60cee" providerId="ADAL" clId="{47CD8B43-5314-48B0-BE4E-134FAB94500F}" dt="2026-01-22T17:57:09.872" v="109" actId="34135"/>
        <pc:sldMkLst>
          <pc:docMk/>
          <pc:sldMk cId="476454977" sldId="291"/>
        </pc:sldMkLst>
        <pc:picChg chg="add mod">
          <ac:chgData name="Torger Grytå" userId="539de34a-5f54-4ef7-b608-689842b60cee" providerId="ADAL" clId="{47CD8B43-5314-48B0-BE4E-134FAB94500F}" dt="2026-01-22T17:57:09.872" v="109" actId="34135"/>
          <ac:picMkLst>
            <pc:docMk/>
            <pc:sldMk cId="476454977" sldId="291"/>
            <ac:picMk id="3" creationId="{BB90E1E6-1F91-E0AB-2BAE-0C396D8C9ADC}"/>
          </ac:picMkLst>
        </pc:picChg>
      </pc:sldChg>
      <pc:sldChg chg="addSp modSp add mod replId">
        <pc:chgData name="Torger Grytå" userId="539de34a-5f54-4ef7-b608-689842b60cee" providerId="ADAL" clId="{47CD8B43-5314-48B0-BE4E-134FAB94500F}" dt="2026-01-22T17:57:02.450" v="107" actId="34135"/>
        <pc:sldMkLst>
          <pc:docMk/>
          <pc:sldMk cId="2458047209" sldId="292"/>
        </pc:sldMkLst>
        <pc:picChg chg="add mod">
          <ac:chgData name="Torger Grytå" userId="539de34a-5f54-4ef7-b608-689842b60cee" providerId="ADAL" clId="{47CD8B43-5314-48B0-BE4E-134FAB94500F}" dt="2026-01-22T17:57:02.450" v="107" actId="34135"/>
          <ac:picMkLst>
            <pc:docMk/>
            <pc:sldMk cId="2458047209" sldId="292"/>
            <ac:picMk id="3" creationId="{024E65D8-DEB4-2B9D-7F18-A692B764180F}"/>
          </ac:picMkLst>
        </pc:picChg>
      </pc:sldChg>
      <pc:sldChg chg="addSp delSp modSp new mod">
        <pc:chgData name="Torger Grytå" userId="539de34a-5f54-4ef7-b608-689842b60cee" providerId="ADAL" clId="{47CD8B43-5314-48B0-BE4E-134FAB94500F}" dt="2026-01-22T17:57:17.354" v="112" actId="34135"/>
        <pc:sldMkLst>
          <pc:docMk/>
          <pc:sldMk cId="663340386" sldId="293"/>
        </pc:sldMkLst>
        <pc:spChg chg="del">
          <ac:chgData name="Torger Grytå" userId="539de34a-5f54-4ef7-b608-689842b60cee" providerId="ADAL" clId="{47CD8B43-5314-48B0-BE4E-134FAB94500F}" dt="2026-01-22T17:56:39.693" v="103" actId="478"/>
          <ac:spMkLst>
            <pc:docMk/>
            <pc:sldMk cId="663340386" sldId="293"/>
            <ac:spMk id="3" creationId="{F20034EC-DF0A-B5E3-E106-14BBBB57BE4E}"/>
          </ac:spMkLst>
        </pc:spChg>
        <pc:picChg chg="add mod ord">
          <ac:chgData name="Torger Grytå" userId="539de34a-5f54-4ef7-b608-689842b60cee" providerId="ADAL" clId="{47CD8B43-5314-48B0-BE4E-134FAB94500F}" dt="2026-01-22T17:57:17.354" v="112" actId="34135"/>
          <ac:picMkLst>
            <pc:docMk/>
            <pc:sldMk cId="663340386" sldId="293"/>
            <ac:picMk id="6" creationId="{4A8F257C-6665-5C64-66E9-657964B2AE62}"/>
          </ac:picMkLst>
        </pc:picChg>
      </pc:sldChg>
      <pc:sldChg chg="addSp delSp modSp new mod">
        <pc:chgData name="Torger Grytå" userId="539de34a-5f54-4ef7-b608-689842b60cee" providerId="ADAL" clId="{47CD8B43-5314-48B0-BE4E-134FAB94500F}" dt="2026-01-22T17:56:36.011" v="102" actId="167"/>
        <pc:sldMkLst>
          <pc:docMk/>
          <pc:sldMk cId="2281488305" sldId="294"/>
        </pc:sldMkLst>
        <pc:spChg chg="del">
          <ac:chgData name="Torger Grytå" userId="539de34a-5f54-4ef7-b608-689842b60cee" providerId="ADAL" clId="{47CD8B43-5314-48B0-BE4E-134FAB94500F}" dt="2026-01-22T17:56:23.499" v="97"/>
          <ac:spMkLst>
            <pc:docMk/>
            <pc:sldMk cId="2281488305" sldId="294"/>
            <ac:spMk id="3" creationId="{CE2CB721-F0A5-844A-F816-FB3D37D0A272}"/>
          </ac:spMkLst>
        </pc:spChg>
        <pc:spChg chg="add del mod">
          <ac:chgData name="Torger Grytå" userId="539de34a-5f54-4ef7-b608-689842b60cee" providerId="ADAL" clId="{47CD8B43-5314-48B0-BE4E-134FAB94500F}" dt="2026-01-22T17:56:26.143" v="99" actId="478"/>
          <ac:spMkLst>
            <pc:docMk/>
            <pc:sldMk cId="2281488305" sldId="294"/>
            <ac:spMk id="8" creationId="{C35412AB-BB04-0B97-62AE-C8D60EA288BB}"/>
          </ac:spMkLst>
        </pc:spChg>
        <pc:picChg chg="add del mod">
          <ac:chgData name="Torger Grytå" userId="539de34a-5f54-4ef7-b608-689842b60cee" providerId="ADAL" clId="{47CD8B43-5314-48B0-BE4E-134FAB94500F}" dt="2026-01-22T17:56:25.298" v="98" actId="478"/>
          <ac:picMkLst>
            <pc:docMk/>
            <pc:sldMk cId="2281488305" sldId="294"/>
            <ac:picMk id="6" creationId="{7EC5F541-AD81-E77E-3EE4-903108FB7E44}"/>
          </ac:picMkLst>
        </pc:picChg>
        <pc:picChg chg="add mod ord">
          <ac:chgData name="Torger Grytå" userId="539de34a-5f54-4ef7-b608-689842b60cee" providerId="ADAL" clId="{47CD8B43-5314-48B0-BE4E-134FAB94500F}" dt="2026-01-22T17:56:36.011" v="102" actId="167"/>
          <ac:picMkLst>
            <pc:docMk/>
            <pc:sldMk cId="2281488305" sldId="294"/>
            <ac:picMk id="10" creationId="{A5307B28-9045-E8C8-9227-FA360354534D}"/>
          </ac:picMkLst>
        </pc:picChg>
      </pc:sldChg>
      <pc:sldMasterChg chg="modSldLayout">
        <pc:chgData name="Torger Grytå" userId="539de34a-5f54-4ef7-b608-689842b60cee" providerId="ADAL" clId="{47CD8B43-5314-48B0-BE4E-134FAB94500F}" dt="2026-01-22T11:49:19.316" v="60" actId="207"/>
        <pc:sldMasterMkLst>
          <pc:docMk/>
          <pc:sldMasterMk cId="78268271" sldId="2147483744"/>
        </pc:sldMasterMkLst>
        <pc:sldLayoutChg chg="modSp mod">
          <pc:chgData name="Torger Grytå" userId="539de34a-5f54-4ef7-b608-689842b60cee" providerId="ADAL" clId="{47CD8B43-5314-48B0-BE4E-134FAB94500F}" dt="2026-01-22T11:49:19.316" v="60" actId="207"/>
          <pc:sldLayoutMkLst>
            <pc:docMk/>
            <pc:sldMasterMk cId="78268271" sldId="2147483744"/>
            <pc:sldLayoutMk cId="4075059692" sldId="2147483766"/>
          </pc:sldLayoutMkLst>
          <pc:spChg chg="mod">
            <ac:chgData name="Torger Grytå" userId="539de34a-5f54-4ef7-b608-689842b60cee" providerId="ADAL" clId="{47CD8B43-5314-48B0-BE4E-134FAB94500F}" dt="2026-01-22T11:49:19.316" v="60" actId="207"/>
            <ac:spMkLst>
              <pc:docMk/>
              <pc:sldMasterMk cId="78268271" sldId="2147483744"/>
              <pc:sldLayoutMk cId="4075059692" sldId="2147483766"/>
              <ac:spMk id="3" creationId="{7524D8FF-4825-AB58-0E17-982DBC7C6945}"/>
            </ac:spMkLst>
          </pc:spChg>
        </pc:sldLayoutChg>
        <pc:sldLayoutChg chg="delSp mod">
          <pc:chgData name="Torger Grytå" userId="539de34a-5f54-4ef7-b608-689842b60cee" providerId="ADAL" clId="{47CD8B43-5314-48B0-BE4E-134FAB94500F}" dt="2026-01-17T15:40:26.107" v="59" actId="478"/>
          <pc:sldLayoutMkLst>
            <pc:docMk/>
            <pc:sldMasterMk cId="78268271" sldId="2147483744"/>
            <pc:sldLayoutMk cId="1114198743" sldId="2147483807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50899-3D14-4A38-B0C5-4D2CF77B5B8A}" type="datetimeFigureOut">
              <a:rPr lang="nb-NO" smtClean="0"/>
              <a:t>22.01.2026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E35F46-3402-4F9A-A575-76C8BB429A5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74814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B934C-EB33-4A38-A843-F5E987E8F23D}" type="datetimeFigureOut">
              <a:rPr lang="nb-NO" smtClean="0"/>
              <a:t>22.01.2026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CF0A73-BB0D-482C-86C2-982EB05EFDE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70971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13073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17879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15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90653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10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14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16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15.svg"/><Relationship Id="rId4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14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smal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C365313-6AFD-1B16-7277-F4D12598CA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E2A1A94-19EB-FE0E-ED57-47D7698428EE}"/>
              </a:ext>
            </a:extLst>
          </p:cNvPr>
          <p:cNvSpPr/>
          <p:nvPr/>
        </p:nvSpPr>
        <p:spPr>
          <a:xfrm>
            <a:off x="-10096" y="-5679"/>
            <a:ext cx="9164282" cy="1588"/>
          </a:xfrm>
          <a:custGeom>
            <a:avLst/>
            <a:gdLst>
              <a:gd name="connsiteX0" fmla="*/ 9164282 w 9164282"/>
              <a:gd name="connsiteY0" fmla="*/ 0 h 1588"/>
              <a:gd name="connsiteX1" fmla="*/ 0 w 9164282"/>
              <a:gd name="connsiteY1" fmla="*/ 0 h 1588"/>
              <a:gd name="connsiteX2" fmla="*/ 9163647 w 9164282"/>
              <a:gd name="connsiteY2" fmla="*/ 1589 h 1588"/>
              <a:gd name="connsiteX3" fmla="*/ 9164282 w 9164282"/>
              <a:gd name="connsiteY3" fmla="*/ 0 h 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64282" h="1588">
                <a:moveTo>
                  <a:pt x="9164282" y="0"/>
                </a:moveTo>
                <a:lnTo>
                  <a:pt x="0" y="0"/>
                </a:lnTo>
                <a:lnTo>
                  <a:pt x="9163647" y="1589"/>
                </a:lnTo>
                <a:lnTo>
                  <a:pt x="9164282" y="0"/>
                </a:lnTo>
                <a:close/>
              </a:path>
            </a:pathLst>
          </a:custGeom>
          <a:solidFill>
            <a:srgbClr val="003349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60F259F2-6B63-167D-55B0-EDDC0F2850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bg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Dokumentets tittel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/>
              <a:t>Her kommer en utdypning eller undertittel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6012000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97" name="Picture Placeholder 96">
            <a:extLst>
              <a:ext uri="{FF2B5EF4-FFF2-40B4-BE49-F238E27FC236}">
                <a16:creationId xmlns:a16="http://schemas.microsoft.com/office/drawing/2014/main" id="{EFE3ECD1-ACFE-C168-3435-EB0EE1B1E56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pic>
        <p:nvPicPr>
          <p:cNvPr id="98" name="Graphic 97">
            <a:extLst>
              <a:ext uri="{FF2B5EF4-FFF2-40B4-BE49-F238E27FC236}">
                <a16:creationId xmlns:a16="http://schemas.microsoft.com/office/drawing/2014/main" id="{3AB1E548-09D0-1C08-AF85-D7E68E5490C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89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BED99858-7AD3-FF1A-9ED1-114DB3885FF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405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79EFFD7-49B4-D3C3-68B9-F69C8939A7B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082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1ABD61E-B692-D365-6728-DAAF0698FD0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2249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44D9C85A-9A81-5D77-5253-B1A4DE56A4C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4640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lys blå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err="1"/>
              <a:t>Klikk</a:t>
            </a:r>
            <a:r>
              <a:rPr lang="en-US"/>
              <a:t> for å </a:t>
            </a:r>
            <a:r>
              <a:rPr lang="en-US" err="1"/>
              <a:t>legge</a:t>
            </a:r>
            <a:r>
              <a:rPr lang="en-US"/>
              <a:t> </a:t>
            </a:r>
            <a:r>
              <a:rPr lang="en-US" err="1"/>
              <a:t>til</a:t>
            </a:r>
            <a:r>
              <a:rPr lang="en-US"/>
              <a:t> </a:t>
            </a:r>
            <a:r>
              <a:rPr lang="en-US" err="1"/>
              <a:t>tekst</a:t>
            </a:r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8DDD6D09-5520-DDA7-1D89-00F9E2DB0AD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0497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lys blå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70C703A6-4179-9080-0C4C-2EA9F545293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6449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o innholdsdeler lys blå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122FA125-38CA-B786-3864-98342E779D2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0584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re tittel  lys blå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065B1286-EDAF-08CF-B44C-A62B10D1714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025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Tomt lys blå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7062052D-2F57-5E20-0318-639BFFDD4A8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2382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err="1"/>
              <a:t>Klikk</a:t>
            </a:r>
            <a:r>
              <a:rPr lang="en-US"/>
              <a:t> for å </a:t>
            </a:r>
            <a:r>
              <a:rPr lang="en-US" err="1"/>
              <a:t>legge</a:t>
            </a:r>
            <a:r>
              <a:rPr lang="en-US"/>
              <a:t> </a:t>
            </a:r>
            <a:r>
              <a:rPr lang="en-US" err="1"/>
              <a:t>til</a:t>
            </a:r>
            <a:r>
              <a:rPr lang="en-US"/>
              <a:t> </a:t>
            </a:r>
            <a:r>
              <a:rPr lang="en-US" err="1"/>
              <a:t>tekst</a:t>
            </a:r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D1D47F2D-5179-96CA-6C64-4C93BB30445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12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smal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C57066F-9C74-4324-AF8D-A86C0F69728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AC55B79F-359B-8BAF-A584-AA0A386A73E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4282" cy="1588"/>
          </a:xfrm>
          <a:custGeom>
            <a:avLst/>
            <a:gdLst>
              <a:gd name="connsiteX0" fmla="*/ 9164282 w 9164282"/>
              <a:gd name="connsiteY0" fmla="*/ 0 h 1588"/>
              <a:gd name="connsiteX1" fmla="*/ 0 w 9164282"/>
              <a:gd name="connsiteY1" fmla="*/ 0 h 1588"/>
              <a:gd name="connsiteX2" fmla="*/ 9163647 w 9164282"/>
              <a:gd name="connsiteY2" fmla="*/ 1589 h 1588"/>
              <a:gd name="connsiteX3" fmla="*/ 9164282 w 9164282"/>
              <a:gd name="connsiteY3" fmla="*/ 0 h 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64282" h="1588">
                <a:moveTo>
                  <a:pt x="9164282" y="0"/>
                </a:moveTo>
                <a:lnTo>
                  <a:pt x="0" y="0"/>
                </a:lnTo>
                <a:lnTo>
                  <a:pt x="9163647" y="1589"/>
                </a:lnTo>
                <a:lnTo>
                  <a:pt x="9164282" y="0"/>
                </a:lnTo>
                <a:close/>
              </a:path>
            </a:pathLst>
          </a:custGeom>
          <a:solidFill>
            <a:srgbClr val="003349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EBCDD180-751B-984A-430C-2D8757E8698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tx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Dokumentets tittel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/>
              <a:t>Her kommer en utdypning eller undertittel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6012000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80" name="Picture Placeholder 79">
            <a:extLst>
              <a:ext uri="{FF2B5EF4-FFF2-40B4-BE49-F238E27FC236}">
                <a16:creationId xmlns:a16="http://schemas.microsoft.com/office/drawing/2014/main" id="{6B873ACB-88C4-0200-BDD5-C279D250366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pic>
        <p:nvPicPr>
          <p:cNvPr id="81" name="Graphic 80">
            <a:extLst>
              <a:ext uri="{FF2B5EF4-FFF2-40B4-BE49-F238E27FC236}">
                <a16:creationId xmlns:a16="http://schemas.microsoft.com/office/drawing/2014/main" id="{9A7B2178-5406-F8FD-0498-D27DCEB4974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017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8DD04AA-1CD4-DCF3-7AD9-753B94CF539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6052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7D1E4E8-9FEF-0842-D903-E1FF51A76F2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7839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dirty="0"/>
              <a:t>Klikk for å legge til en tittel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AB65B7FC-A885-812B-4491-5214739F3C3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619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511C4E7B-2FD1-7812-E4A3-EC06EB785C8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7230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rø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err="1"/>
              <a:t>Klikk</a:t>
            </a:r>
            <a:r>
              <a:rPr lang="en-US"/>
              <a:t> for å </a:t>
            </a:r>
            <a:r>
              <a:rPr lang="en-US" err="1"/>
              <a:t>legge</a:t>
            </a:r>
            <a:r>
              <a:rPr lang="en-US"/>
              <a:t> </a:t>
            </a:r>
            <a:r>
              <a:rPr lang="en-US" err="1"/>
              <a:t>til</a:t>
            </a:r>
            <a:r>
              <a:rPr lang="en-US"/>
              <a:t> </a:t>
            </a:r>
            <a:r>
              <a:rPr lang="en-US" err="1"/>
              <a:t>tekst</a:t>
            </a:r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3AA65B21-4B5D-E9C5-D3AA-D7222BD895F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5018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rø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D99F077-F143-FDAE-7270-3E2EC3651AD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1774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 rø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19A76DD3-38A3-287B-0FD9-6B531812D68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8837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 rø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B8BCE84E-7CC8-EF6E-F132-C3226F3C3B3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7398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rø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F0238EDF-FE05-2643-8C3E-F3C1B494F73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6800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mørk blå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bg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err="1"/>
              <a:t>Klikk</a:t>
            </a:r>
            <a:r>
              <a:rPr lang="en-US"/>
              <a:t> for å </a:t>
            </a:r>
            <a:r>
              <a:rPr lang="en-US" err="1"/>
              <a:t>legge</a:t>
            </a:r>
            <a:r>
              <a:rPr lang="en-US"/>
              <a:t> </a:t>
            </a:r>
            <a:r>
              <a:rPr lang="en-US" err="1"/>
              <a:t>til</a:t>
            </a:r>
            <a:r>
              <a:rPr lang="en-US"/>
              <a:t> </a:t>
            </a:r>
            <a:r>
              <a:rPr lang="en-US" err="1"/>
              <a:t>tekst</a:t>
            </a:r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EC73C5F4-1969-3283-8B3D-00CA54E3578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489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bred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71B084E-1B2A-99E8-ED3E-ED6F454121D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14EAD4F-0CC8-6A88-C90C-09F69872E407}"/>
              </a:ext>
            </a:extLst>
          </p:cNvPr>
          <p:cNvSpPr/>
          <p:nvPr/>
        </p:nvSpPr>
        <p:spPr>
          <a:xfrm>
            <a:off x="0" y="0"/>
            <a:ext cx="6483032" cy="1587"/>
          </a:xfrm>
          <a:custGeom>
            <a:avLst/>
            <a:gdLst>
              <a:gd name="connsiteX0" fmla="*/ 6483033 w 6483032"/>
              <a:gd name="connsiteY0" fmla="*/ 0 h 1587"/>
              <a:gd name="connsiteX1" fmla="*/ 0 w 6483032"/>
              <a:gd name="connsiteY1" fmla="*/ 0 h 1587"/>
              <a:gd name="connsiteX2" fmla="*/ 6482398 w 6483032"/>
              <a:gd name="connsiteY2" fmla="*/ 1588 h 1587"/>
              <a:gd name="connsiteX3" fmla="*/ 6483033 w 6483032"/>
              <a:gd name="connsiteY3" fmla="*/ 0 h 1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3032" h="1587">
                <a:moveTo>
                  <a:pt x="6483033" y="0"/>
                </a:moveTo>
                <a:lnTo>
                  <a:pt x="0" y="0"/>
                </a:lnTo>
                <a:lnTo>
                  <a:pt x="6482398" y="1588"/>
                </a:lnTo>
                <a:lnTo>
                  <a:pt x="6483033" y="0"/>
                </a:lnTo>
                <a:close/>
              </a:path>
            </a:pathLst>
          </a:custGeom>
          <a:solidFill>
            <a:srgbClr val="003349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1717214-3167-CD83-70BC-9524D233657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bg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Dokumentets tittel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4308718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/>
              <a:t>Her kommer en utdypning eller undertittel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3504565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3504565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84" name="Picture Placeholder 83">
            <a:extLst>
              <a:ext uri="{FF2B5EF4-FFF2-40B4-BE49-F238E27FC236}">
                <a16:creationId xmlns:a16="http://schemas.microsoft.com/office/drawing/2014/main" id="{A2D97778-67F4-6C17-9999-3BB8191822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pic>
        <p:nvPicPr>
          <p:cNvPr id="85" name="Graphic 84">
            <a:extLst>
              <a:ext uri="{FF2B5EF4-FFF2-40B4-BE49-F238E27FC236}">
                <a16:creationId xmlns:a16="http://schemas.microsoft.com/office/drawing/2014/main" id="{681B32BA-746E-EA8B-9E58-683325906EC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4604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mørk blå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4DE88B6B-B25B-A702-C7DD-D9208F9555E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463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 mørk blå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3A800703-1BCD-9E55-0F85-E1ED19764BE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864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 mørk blå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80AAD434-4756-1DBD-078E-D82AB1C579C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9313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 mørk blå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FFF6A197-104F-EC57-379C-E1801E02DD8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900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vsluttende side ly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DF035E96-A373-7F45-F1D7-EF93ACD1478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8663" y="1885950"/>
            <a:ext cx="2254676" cy="2265839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2331DACB-95CD-214D-717D-C7AF667BFFC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8469" y="6341097"/>
            <a:ext cx="2883506" cy="268234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08953803-561E-DD5A-8EC5-D6B4D3A0371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09120" y="6346639"/>
            <a:ext cx="737641" cy="20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9050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vsluttende side mø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08FAEFB1-84C8-4CDB-8DA8-8EF2748DCF9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8662" y="1885950"/>
            <a:ext cx="2254676" cy="2265839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4C7355D6-E934-5E8B-9A4B-5B04E89D0D3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8469" y="6341097"/>
            <a:ext cx="2883506" cy="268234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BA4F38D9-6EC1-5EFE-74F8-60FE59CD0F8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09120" y="6346639"/>
            <a:ext cx="737641" cy="20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3689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smal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C365313-6AFD-1B16-7277-F4D12598CA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E2A1A94-19EB-FE0E-ED57-47D7698428EE}"/>
              </a:ext>
            </a:extLst>
          </p:cNvPr>
          <p:cNvSpPr/>
          <p:nvPr/>
        </p:nvSpPr>
        <p:spPr>
          <a:xfrm>
            <a:off x="-10096" y="-5679"/>
            <a:ext cx="9164282" cy="1588"/>
          </a:xfrm>
          <a:custGeom>
            <a:avLst/>
            <a:gdLst>
              <a:gd name="connsiteX0" fmla="*/ 9164282 w 9164282"/>
              <a:gd name="connsiteY0" fmla="*/ 0 h 1588"/>
              <a:gd name="connsiteX1" fmla="*/ 0 w 9164282"/>
              <a:gd name="connsiteY1" fmla="*/ 0 h 1588"/>
              <a:gd name="connsiteX2" fmla="*/ 9163647 w 9164282"/>
              <a:gd name="connsiteY2" fmla="*/ 1589 h 1588"/>
              <a:gd name="connsiteX3" fmla="*/ 9164282 w 9164282"/>
              <a:gd name="connsiteY3" fmla="*/ 0 h 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64282" h="1588">
                <a:moveTo>
                  <a:pt x="9164282" y="0"/>
                </a:moveTo>
                <a:lnTo>
                  <a:pt x="0" y="0"/>
                </a:lnTo>
                <a:lnTo>
                  <a:pt x="9163647" y="1589"/>
                </a:lnTo>
                <a:lnTo>
                  <a:pt x="9164282" y="0"/>
                </a:lnTo>
                <a:close/>
              </a:path>
            </a:pathLst>
          </a:custGeom>
          <a:solidFill>
            <a:srgbClr val="003349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60F259F2-6B63-167D-55B0-EDDC0F2850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bg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Dokumentets tittel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/>
              <a:t>Her kommer en utdypning eller undertittel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6012000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97" name="Picture Placeholder 96">
            <a:extLst>
              <a:ext uri="{FF2B5EF4-FFF2-40B4-BE49-F238E27FC236}">
                <a16:creationId xmlns:a16="http://schemas.microsoft.com/office/drawing/2014/main" id="{EFE3ECD1-ACFE-C168-3435-EB0EE1B1E56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pic>
        <p:nvPicPr>
          <p:cNvPr id="98" name="Graphic 97">
            <a:extLst>
              <a:ext uri="{FF2B5EF4-FFF2-40B4-BE49-F238E27FC236}">
                <a16:creationId xmlns:a16="http://schemas.microsoft.com/office/drawing/2014/main" id="{3AB1E548-09D0-1C08-AF85-D7E68E5490C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2449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smal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C57066F-9C74-4324-AF8D-A86C0F69728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AC55B79F-359B-8BAF-A584-AA0A386A73E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4282" cy="1588"/>
          </a:xfrm>
          <a:custGeom>
            <a:avLst/>
            <a:gdLst>
              <a:gd name="connsiteX0" fmla="*/ 9164282 w 9164282"/>
              <a:gd name="connsiteY0" fmla="*/ 0 h 1588"/>
              <a:gd name="connsiteX1" fmla="*/ 0 w 9164282"/>
              <a:gd name="connsiteY1" fmla="*/ 0 h 1588"/>
              <a:gd name="connsiteX2" fmla="*/ 9163647 w 9164282"/>
              <a:gd name="connsiteY2" fmla="*/ 1589 h 1588"/>
              <a:gd name="connsiteX3" fmla="*/ 9164282 w 9164282"/>
              <a:gd name="connsiteY3" fmla="*/ 0 h 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64282" h="1588">
                <a:moveTo>
                  <a:pt x="9164282" y="0"/>
                </a:moveTo>
                <a:lnTo>
                  <a:pt x="0" y="0"/>
                </a:lnTo>
                <a:lnTo>
                  <a:pt x="9163647" y="1589"/>
                </a:lnTo>
                <a:lnTo>
                  <a:pt x="9164282" y="0"/>
                </a:lnTo>
                <a:close/>
              </a:path>
            </a:pathLst>
          </a:custGeom>
          <a:solidFill>
            <a:srgbClr val="003349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EBCDD180-751B-984A-430C-2D8757E8698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tx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Dokumentets tittel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/>
              <a:t>Her kommer en utdypning eller undertittel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6012000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80" name="Picture Placeholder 79">
            <a:extLst>
              <a:ext uri="{FF2B5EF4-FFF2-40B4-BE49-F238E27FC236}">
                <a16:creationId xmlns:a16="http://schemas.microsoft.com/office/drawing/2014/main" id="{6B873ACB-88C4-0200-BDD5-C279D250366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pic>
        <p:nvPicPr>
          <p:cNvPr id="81" name="Graphic 80">
            <a:extLst>
              <a:ext uri="{FF2B5EF4-FFF2-40B4-BE49-F238E27FC236}">
                <a16:creationId xmlns:a16="http://schemas.microsoft.com/office/drawing/2014/main" id="{9A7B2178-5406-F8FD-0498-D27DCEB4974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6610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tellysbilde bred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71B084E-1B2A-99E8-ED3E-ED6F454121D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14EAD4F-0CC8-6A88-C90C-09F69872E407}"/>
              </a:ext>
            </a:extLst>
          </p:cNvPr>
          <p:cNvSpPr/>
          <p:nvPr/>
        </p:nvSpPr>
        <p:spPr>
          <a:xfrm>
            <a:off x="0" y="0"/>
            <a:ext cx="6483032" cy="1587"/>
          </a:xfrm>
          <a:custGeom>
            <a:avLst/>
            <a:gdLst>
              <a:gd name="connsiteX0" fmla="*/ 6483033 w 6483032"/>
              <a:gd name="connsiteY0" fmla="*/ 0 h 1587"/>
              <a:gd name="connsiteX1" fmla="*/ 0 w 6483032"/>
              <a:gd name="connsiteY1" fmla="*/ 0 h 1587"/>
              <a:gd name="connsiteX2" fmla="*/ 6482398 w 6483032"/>
              <a:gd name="connsiteY2" fmla="*/ 1588 h 1587"/>
              <a:gd name="connsiteX3" fmla="*/ 6483033 w 6483032"/>
              <a:gd name="connsiteY3" fmla="*/ 0 h 1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3032" h="1587">
                <a:moveTo>
                  <a:pt x="6483033" y="0"/>
                </a:moveTo>
                <a:lnTo>
                  <a:pt x="0" y="0"/>
                </a:lnTo>
                <a:lnTo>
                  <a:pt x="6482398" y="1588"/>
                </a:lnTo>
                <a:lnTo>
                  <a:pt x="6483033" y="0"/>
                </a:lnTo>
                <a:close/>
              </a:path>
            </a:pathLst>
          </a:custGeom>
          <a:solidFill>
            <a:srgbClr val="003349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1717214-3167-CD83-70BC-9524D233657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bg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Dokumentets tittel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4308718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/>
              <a:t>Her kommer en utdypning eller undertittel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3504565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3504565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84" name="Picture Placeholder 83">
            <a:extLst>
              <a:ext uri="{FF2B5EF4-FFF2-40B4-BE49-F238E27FC236}">
                <a16:creationId xmlns:a16="http://schemas.microsoft.com/office/drawing/2014/main" id="{A2D97778-67F4-6C17-9999-3BB8191822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pic>
        <p:nvPicPr>
          <p:cNvPr id="85" name="Graphic 84">
            <a:extLst>
              <a:ext uri="{FF2B5EF4-FFF2-40B4-BE49-F238E27FC236}">
                <a16:creationId xmlns:a16="http://schemas.microsoft.com/office/drawing/2014/main" id="{681B32BA-746E-EA8B-9E58-683325906EC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88699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bred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5D335C5-C0E7-0BC0-FC0F-7C160C2EC5A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CAC9AB5-8288-FE69-3034-C5DD024FFE4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tx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9E7BCD3-8A99-588C-5BCA-0D2B7460C3B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Dokumentets tittel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4308718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/>
              <a:t>Her kommer en utdypning eller undertittel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3504565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3504565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FE0F01F-43B5-E93A-6EDE-3A5DB108C7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532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bred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5D335C5-C0E7-0BC0-FC0F-7C160C2EC5A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CAC9AB5-8288-FE69-3034-C5DD024FFE4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tx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9E7BCD3-8A99-588C-5BCA-0D2B7460C3B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Dokumentets tittel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4308718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/>
              <a:t>Her kommer en utdypning eller undertittel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3504565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3504565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FE0F01F-43B5-E93A-6EDE-3A5DB108C7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954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er smal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B107ED3-352C-5346-FD35-D9C50138B21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0AEFA4F-A2E0-2ACB-1E31-BCBCF43D809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bg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BAF007-D763-A633-A176-E413712A13C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5B198805-D90E-94C4-06C7-4918881244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F366997B-0F39-37F1-5B9C-B922A4A1484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8224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er smal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0E09B4C-B883-554D-BB1B-AECFB7FA1B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893609C-2C00-B8FF-BECB-ED0CECFF4D1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tx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7585012-B228-F339-8888-C05840FE495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FC26AD22-0D2C-8235-576B-B4D8CA97FEA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89093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er bred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BC8B5E8-F5E7-3FE4-BC8F-43FB815D3C9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C00D88-4039-AE7A-296B-F83EDA9832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bg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A72B5CB-AAB2-B019-9A78-72D199E8534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D6E2D42-81E0-42D4-C457-A92B4938B08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40987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er bred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D714E1D-E3BA-6877-B35A-5F8DC56D46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326AA04-EC08-2FDE-D768-0DAECB2A25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tx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A8A604D-2AB8-45DA-0D8C-712A4C1FFE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C0E95DD3-D449-A451-33EB-AA07BA23093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68030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EE1E3-842A-1503-4AC5-D89CBE62C0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406798" cy="2129865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31232C-F4CC-B82E-D289-44D2E4E767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20676" y="320690"/>
            <a:ext cx="6264274" cy="5434651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36E222A9-D8F5-F660-D3D6-432088F9ACD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406798" cy="298674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err="1"/>
              <a:t>Klikk</a:t>
            </a:r>
            <a:r>
              <a:rPr lang="en-US"/>
              <a:t> for å </a:t>
            </a:r>
            <a:r>
              <a:rPr lang="en-US" err="1"/>
              <a:t>legge</a:t>
            </a:r>
            <a:r>
              <a:rPr lang="en-US"/>
              <a:t> </a:t>
            </a:r>
            <a:r>
              <a:rPr lang="en-US" err="1"/>
              <a:t>til</a:t>
            </a:r>
            <a:r>
              <a:rPr lang="en-US"/>
              <a:t> </a:t>
            </a:r>
            <a:r>
              <a:rPr lang="en-US" err="1"/>
              <a:t>tekst</a:t>
            </a:r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6CC46E3-D5F8-AA9B-87DC-5680039BFBBC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phic 11">
            <a:extLst>
              <a:ext uri="{FF2B5EF4-FFF2-40B4-BE49-F238E27FC236}">
                <a16:creationId xmlns:a16="http://schemas.microsoft.com/office/drawing/2014/main" id="{E2AE2D67-C0CA-71F3-49AC-AF278561338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8627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EAFB865-9924-A771-68DF-D0E61129050D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838199" y="1825625"/>
            <a:ext cx="10558361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141C163-0284-AB6F-528A-1CB5AE0FD3FA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phic 5">
            <a:extLst>
              <a:ext uri="{FF2B5EF4-FFF2-40B4-BE49-F238E27FC236}">
                <a16:creationId xmlns:a16="http://schemas.microsoft.com/office/drawing/2014/main" id="{4D3417A6-3269-73F5-0E81-D8EA03841D4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EFE42E7-BBDD-12AA-1011-AF1EE6902D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681037"/>
            <a:ext cx="10558361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</p:spTree>
    <p:extLst>
      <p:ext uri="{BB962C8B-B14F-4D97-AF65-F5344CB8AC3E}">
        <p14:creationId xmlns:p14="http://schemas.microsoft.com/office/powerpoint/2010/main" val="19152845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6983466-4C41-883B-5FA3-802CBE39BEA6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>
            <a:extLst>
              <a:ext uri="{FF2B5EF4-FFF2-40B4-BE49-F238E27FC236}">
                <a16:creationId xmlns:a16="http://schemas.microsoft.com/office/drawing/2014/main" id="{420E6698-074A-A2B9-8A9F-1465D2FA5FD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DC295A32-431A-2A5E-3DFC-94D4FD5D95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5578" y="681037"/>
            <a:ext cx="10506252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B1F07188-E7CE-7549-D74E-4CB95094A32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40170" y="1825625"/>
            <a:ext cx="5182334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BF3D852-62A7-384B-77CB-D78C623D755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4904" y="1825625"/>
            <a:ext cx="5176926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5033778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7823EFE-0D22-7EEE-3FED-A6F1797AB1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681037"/>
            <a:ext cx="10558361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97C54C3-DAEC-49EC-228F-F7A1BE406B3C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>
            <a:extLst>
              <a:ext uri="{FF2B5EF4-FFF2-40B4-BE49-F238E27FC236}">
                <a16:creationId xmlns:a16="http://schemas.microsoft.com/office/drawing/2014/main" id="{76A24617-3300-2900-B92A-4A15A19AE7C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731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BC99E2B-AD6D-B487-32FB-AA9C15185FB0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>
            <a:extLst>
              <a:ext uri="{FF2B5EF4-FFF2-40B4-BE49-F238E27FC236}">
                <a16:creationId xmlns:a16="http://schemas.microsoft.com/office/drawing/2014/main" id="{DA37BA84-F022-03E3-121A-A9A18D99C2A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87972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lys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2A131B3-0DAD-575F-DA1D-FF0051084FD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57A6896B-EB2D-B5F9-85AF-0E3C210BB0F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4325" y="315913"/>
            <a:ext cx="6270625" cy="5745161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362067" cy="2129865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362067" cy="298674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err="1"/>
              <a:t>Klikk</a:t>
            </a:r>
            <a:r>
              <a:rPr lang="en-US"/>
              <a:t> for å </a:t>
            </a:r>
            <a:r>
              <a:rPr lang="en-US" err="1"/>
              <a:t>legge</a:t>
            </a:r>
            <a:r>
              <a:rPr lang="en-US"/>
              <a:t> </a:t>
            </a:r>
            <a:r>
              <a:rPr lang="en-US" err="1"/>
              <a:t>til</a:t>
            </a:r>
            <a:r>
              <a:rPr lang="en-US"/>
              <a:t> </a:t>
            </a:r>
            <a:r>
              <a:rPr lang="en-US" err="1"/>
              <a:t>tekst</a:t>
            </a:r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62F877FC-2D84-08AD-F161-B14166E7ECE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754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er smal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B107ED3-352C-5346-FD35-D9C50138B21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0AEFA4F-A2E0-2ACB-1E31-BCBCF43D809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bg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BAF007-D763-A633-A176-E413712A13C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5B198805-D90E-94C4-06C7-4918881244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F366997B-0F39-37F1-5B9C-B922A4A1484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82244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lys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B64F7C9-7DB7-18FA-BEDE-20FF66AA27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3630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ED51C4B-A3AD-312C-9E23-3BD7776AF78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11263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o innholdsdeler lys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E664F4A-9661-218D-DE15-9A621FEB887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2EB2495C-74A0-73B8-DBD6-8170DE8BC95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1ACBFC4-2304-EA8F-267C-9709208057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5578" y="681037"/>
            <a:ext cx="10506252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47190BF-AB1D-758E-214D-1503D77EFBC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40170" y="1825625"/>
            <a:ext cx="5182334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B14C3CF-73FD-4657-B991-6BE7AFD17AA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4904" y="1825625"/>
            <a:ext cx="5176926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16590934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re tittel  lys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5E01768-BF95-314F-8842-94DDB654CCB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AC918C8-D1A4-488B-4341-C81056AB2D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681037"/>
            <a:ext cx="10513631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749876CC-9A1B-E0CC-636B-A32830BD4F4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5882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Tomt lys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D6C2285-C6B2-254B-8721-50186E29E70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6E5CCE43-EDEC-76CA-994E-3880B3D286E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5001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gu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18C6243-2393-2682-9F54-13971E3F1E0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AD830C7F-CC11-EE7C-5992-2B90820E3B2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4325" y="315913"/>
            <a:ext cx="6270625" cy="5745161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CFF016-5DBC-E939-B4F1-B2C4AF7CD4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362067" cy="2129865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B55AB8A-61B7-2515-E82F-1C0E79F0B087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362067" cy="298674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err="1"/>
              <a:t>Klikk</a:t>
            </a:r>
            <a:r>
              <a:rPr lang="en-US"/>
              <a:t> for å </a:t>
            </a:r>
            <a:r>
              <a:rPr lang="en-US" err="1"/>
              <a:t>legge</a:t>
            </a:r>
            <a:r>
              <a:rPr lang="en-US"/>
              <a:t> </a:t>
            </a:r>
            <a:r>
              <a:rPr lang="en-US" err="1"/>
              <a:t>til</a:t>
            </a:r>
            <a:r>
              <a:rPr lang="en-US"/>
              <a:t> </a:t>
            </a:r>
            <a:r>
              <a:rPr lang="en-US" err="1"/>
              <a:t>tekst</a:t>
            </a:r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54E34DB-28AF-DCBB-D401-319CF36D8ED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57001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gu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6E67057-42B0-2A76-097E-83705C47B1F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CF2FBB-9BE5-5020-E10A-AB594177C8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45BF1A4-B563-1FA3-4619-F062C0646FD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3630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7324FD0E-358A-227A-2B2C-8CC6C6FD14A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97299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 gu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1E4C23E-184F-D794-7816-A2C813E31E5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7A686EC4-772D-6920-E159-E016B7821EE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51426A-9212-6743-C690-0578950293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5578" y="681037"/>
            <a:ext cx="10506252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C984A61-113C-EAD0-FE24-6D898AE01AE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40170" y="1825625"/>
            <a:ext cx="5182334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B3EC6C1-2D8F-95D0-E71C-3218FBCE97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4904" y="1825625"/>
            <a:ext cx="5176926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69940106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 gu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F8450D3-1163-5172-197D-670B3AC6322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524D8FF-4825-AB58-0E17-982DBC7C69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dirty="0"/>
              <a:t>Klikk for å legge til en tittel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0CA34BAE-F600-98CE-3FFF-79D67FFE185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05969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gu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2BCC050-0731-D194-5D57-3C211D98479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3A7889B6-3C12-2C5B-360C-6BF4E32B88A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39118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rø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87B7C99-9CED-A23A-154A-F5A5761C109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6584AC-27EA-E5DE-0D27-E810B5C648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362067" cy="2129865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2D89C0F1-A783-8A4A-7B37-27B42F4D518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362067" cy="298674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err="1"/>
              <a:t>Klikk</a:t>
            </a:r>
            <a:r>
              <a:rPr lang="en-US"/>
              <a:t> for å </a:t>
            </a:r>
            <a:r>
              <a:rPr lang="en-US" err="1"/>
              <a:t>legge</a:t>
            </a:r>
            <a:r>
              <a:rPr lang="en-US"/>
              <a:t> </a:t>
            </a:r>
            <a:r>
              <a:rPr lang="en-US" err="1"/>
              <a:t>til</a:t>
            </a:r>
            <a:r>
              <a:rPr lang="en-US"/>
              <a:t> </a:t>
            </a:r>
            <a:r>
              <a:rPr lang="en-US" err="1"/>
              <a:t>tekst</a:t>
            </a:r>
            <a:endParaRPr lang="en-US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CBB77FF8-DFB2-8621-0009-3BEC25ED28A0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4325" y="315913"/>
            <a:ext cx="6270625" cy="5745161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B4EE581-7181-C060-AF0C-E930B0A3BE1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891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er smal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0E09B4C-B883-554D-BB1B-AECFB7FA1B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893609C-2C00-B8FF-BECB-ED0CECFF4D1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tx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7585012-B228-F339-8888-C05840FE495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FC26AD22-0D2C-8235-576B-B4D8CA97FEA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1655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rø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ACAC8CB-B982-7AA6-3E46-1D5A0C9D74C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58D1EA5-595C-2F78-D7E2-3F7C68FF77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F7E72B3-E09F-E2E9-350C-F514735E149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3630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CB7BF129-D7FA-7E38-4D8A-A8873540B69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78241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 rø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22B55C5-307A-691D-40D6-FF7C636BB30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7C028F3-9E57-477F-2A7A-F0BD1EAA42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5578" y="681037"/>
            <a:ext cx="10506252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35BC83D-A63C-15BC-3D8E-271B0537997B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40170" y="1825625"/>
            <a:ext cx="5182334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1E6D438-FEF3-5777-6E67-CFFDD084283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4904" y="1825625"/>
            <a:ext cx="5176926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99C1FB31-E874-9770-4C5B-8E4A7D6C755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18730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 rø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C0100C3-D9AB-BCC3-8507-9C53A8453D7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5ECF163-8116-63CE-D5F8-A944B70274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681037"/>
            <a:ext cx="10513631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2D783261-F903-8EA0-C552-B7B1DA47852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43173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rø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3080034-8D3D-915D-5CF3-6CB56D0214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EF7E0C9C-9190-A833-D8DA-3F7F4C86DA7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08845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mørk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6E6161C-49EA-7DC5-E685-B4B69BF377D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bg2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362067" cy="2129866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bg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362067" cy="2932953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err="1"/>
              <a:t>Klikk</a:t>
            </a:r>
            <a:r>
              <a:rPr lang="en-US"/>
              <a:t> for å </a:t>
            </a:r>
            <a:r>
              <a:rPr lang="en-US" err="1"/>
              <a:t>legge</a:t>
            </a:r>
            <a:r>
              <a:rPr lang="en-US"/>
              <a:t> </a:t>
            </a:r>
            <a:r>
              <a:rPr lang="en-US" err="1"/>
              <a:t>til</a:t>
            </a:r>
            <a:r>
              <a:rPr lang="en-US"/>
              <a:t> </a:t>
            </a:r>
            <a:r>
              <a:rPr lang="en-US" err="1"/>
              <a:t>tekst</a:t>
            </a:r>
            <a:endParaRPr lang="en-US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AC793FC8-90D5-0D3F-ED25-7E8C004738C8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4325" y="315913"/>
            <a:ext cx="6270625" cy="574516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E8D6A69C-D076-1B89-F389-F6E64E08DC2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85844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mørk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30D132D-1EDC-58B3-2836-185F1271787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4"/>
            <a:ext cx="10513630" cy="378852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D4D07AD-199F-78A5-43E4-FD4C2FA4610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9140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 mørk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65CAA1A-8915-852E-0394-21905A854E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29" cy="100965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0615" cy="3788522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1215" y="1825625"/>
            <a:ext cx="5180614" cy="3788522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A3642E3-FD64-A27A-D946-801BC5724D9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11711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 mørk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0DEFB84-9ABC-6B86-80A0-563BE2AEE87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bg2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AB4CC22-9D0C-BEA6-7675-FA2782B92B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AF43A858-6ACB-765E-32AB-1D74A9E17F4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33823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mørk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17955B9-B52C-50AD-98B3-F1407EA169A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bg2"/>
              </a:solidFill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9CD7B4FC-5A71-48A7-511D-1A415D60D9B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49312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vsluttende side ly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DF035E96-A373-7F45-F1D7-EF93ACD1478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8663" y="1885950"/>
            <a:ext cx="2254676" cy="2265839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BFD60DCE-021E-1407-7ED4-9662B6FAA6E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71020" y="6346639"/>
            <a:ext cx="737641" cy="201175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D8592706-2FD9-3B2E-D011-E13B716BE54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4089" y="6341097"/>
            <a:ext cx="2883506" cy="268234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E13A691F-31ED-52B5-6F9E-8218E5C292E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8469" y="6341097"/>
            <a:ext cx="2883506" cy="268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198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er bred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BC8B5E8-F5E7-3FE4-BC8F-43FB815D3C9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C00D88-4039-AE7A-296B-F83EDA9832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bg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A72B5CB-AAB2-B019-9A78-72D199E8534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D6E2D42-81E0-42D4-C457-A92B4938B08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10130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vsluttende side mø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08FAEFB1-84C8-4CDB-8DA8-8EF2748DCF9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8662" y="1885950"/>
            <a:ext cx="2254676" cy="2265839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917F437C-3321-E4EB-7649-735F0CA0590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89" y="6341097"/>
            <a:ext cx="2883506" cy="268234"/>
          </a:xfrm>
          <a:prstGeom prst="rect">
            <a:avLst/>
          </a:prstGeom>
        </p:spPr>
      </p:pic>
      <p:pic>
        <p:nvPicPr>
          <p:cNvPr id="34" name="Graphic 33">
            <a:extLst>
              <a:ext uri="{FF2B5EF4-FFF2-40B4-BE49-F238E27FC236}">
                <a16:creationId xmlns:a16="http://schemas.microsoft.com/office/drawing/2014/main" id="{E943AB34-A41C-610B-FBC5-23C450EC10C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8469" y="6341097"/>
            <a:ext cx="2883506" cy="268234"/>
          </a:xfrm>
          <a:prstGeom prst="rect">
            <a:avLst/>
          </a:prstGeom>
        </p:spPr>
      </p:pic>
      <p:pic>
        <p:nvPicPr>
          <p:cNvPr id="37" name="Graphic 36">
            <a:extLst>
              <a:ext uri="{FF2B5EF4-FFF2-40B4-BE49-F238E27FC236}">
                <a16:creationId xmlns:a16="http://schemas.microsoft.com/office/drawing/2014/main" id="{0271890A-3569-640B-2DC8-7300C2DCD9A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09120" y="6346639"/>
            <a:ext cx="737641" cy="20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08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er bred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D714E1D-E3BA-6877-B35A-5F8DC56D46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326AA04-EC08-2FDE-D768-0DAECB2A25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tx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A8A604D-2AB8-45DA-0D8C-712A4C1FFE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C0E95DD3-D449-A451-33EB-AA07BA23093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92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err="1"/>
              <a:t>Klikk</a:t>
            </a:r>
            <a:r>
              <a:rPr lang="en-US"/>
              <a:t> for å </a:t>
            </a:r>
            <a:r>
              <a:rPr lang="en-US" err="1"/>
              <a:t>legge</a:t>
            </a:r>
            <a:r>
              <a:rPr lang="en-US"/>
              <a:t> </a:t>
            </a:r>
            <a:r>
              <a:rPr lang="en-US" err="1"/>
              <a:t>til</a:t>
            </a:r>
            <a:r>
              <a:rPr lang="en-US"/>
              <a:t> </a:t>
            </a:r>
            <a:r>
              <a:rPr lang="en-US" err="1"/>
              <a:t>tekst</a:t>
            </a:r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E6D0466F-567B-A999-2C1E-98CDDD2D595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609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8.xml"/><Relationship Id="rId18" Type="http://schemas.openxmlformats.org/officeDocument/2006/relationships/slideLayout" Target="../slideLayouts/slideLayout53.xml"/><Relationship Id="rId26" Type="http://schemas.openxmlformats.org/officeDocument/2006/relationships/slideLayout" Target="../slideLayouts/slideLayout61.xml"/><Relationship Id="rId3" Type="http://schemas.openxmlformats.org/officeDocument/2006/relationships/slideLayout" Target="../slideLayouts/slideLayout38.xml"/><Relationship Id="rId21" Type="http://schemas.openxmlformats.org/officeDocument/2006/relationships/slideLayout" Target="../slideLayouts/slideLayout56.xml"/><Relationship Id="rId34" Type="http://schemas.openxmlformats.org/officeDocument/2006/relationships/slideLayout" Target="../slideLayouts/slideLayout69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5" Type="http://schemas.openxmlformats.org/officeDocument/2006/relationships/slideLayout" Target="../slideLayouts/slideLayout60.xml"/><Relationship Id="rId33" Type="http://schemas.openxmlformats.org/officeDocument/2006/relationships/slideLayout" Target="../slideLayouts/slideLayout68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20" Type="http://schemas.openxmlformats.org/officeDocument/2006/relationships/slideLayout" Target="../slideLayouts/slideLayout55.xml"/><Relationship Id="rId29" Type="http://schemas.openxmlformats.org/officeDocument/2006/relationships/slideLayout" Target="../slideLayouts/slideLayout64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24" Type="http://schemas.openxmlformats.org/officeDocument/2006/relationships/slideLayout" Target="../slideLayouts/slideLayout59.xml"/><Relationship Id="rId32" Type="http://schemas.openxmlformats.org/officeDocument/2006/relationships/slideLayout" Target="../slideLayouts/slideLayout67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23" Type="http://schemas.openxmlformats.org/officeDocument/2006/relationships/slideLayout" Target="../slideLayouts/slideLayout58.xml"/><Relationship Id="rId28" Type="http://schemas.openxmlformats.org/officeDocument/2006/relationships/slideLayout" Target="../slideLayouts/slideLayout63.xml"/><Relationship Id="rId36" Type="http://schemas.openxmlformats.org/officeDocument/2006/relationships/theme" Target="../theme/theme2.xml"/><Relationship Id="rId10" Type="http://schemas.openxmlformats.org/officeDocument/2006/relationships/slideLayout" Target="../slideLayouts/slideLayout45.xml"/><Relationship Id="rId19" Type="http://schemas.openxmlformats.org/officeDocument/2006/relationships/slideLayout" Target="../slideLayouts/slideLayout54.xml"/><Relationship Id="rId31" Type="http://schemas.openxmlformats.org/officeDocument/2006/relationships/slideLayout" Target="../slideLayouts/slideLayout66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Relationship Id="rId22" Type="http://schemas.openxmlformats.org/officeDocument/2006/relationships/slideLayout" Target="../slideLayouts/slideLayout57.xml"/><Relationship Id="rId27" Type="http://schemas.openxmlformats.org/officeDocument/2006/relationships/slideLayout" Target="../slideLayouts/slideLayout62.xml"/><Relationship Id="rId30" Type="http://schemas.openxmlformats.org/officeDocument/2006/relationships/slideLayout" Target="../slideLayouts/slideLayout65.xml"/><Relationship Id="rId35" Type="http://schemas.openxmlformats.org/officeDocument/2006/relationships/slideLayout" Target="../slideLayouts/slideLayout70.xml"/><Relationship Id="rId8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legge til en tittel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CFD63F2-B88F-37EA-13F8-EDDD78C37B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01800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A89C7A-0B0C-4C7D-9C9C-7CE01A12EE22}" type="datetimeFigureOut">
              <a:rPr lang="nb-NO" smtClean="0"/>
              <a:t>22.01.2026</a:t>
            </a:fld>
            <a:endParaRPr lang="nb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493749-CB2B-5BD0-0321-4934625621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70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algn="l"/>
            <a:fld id="{790B9EF2-AC65-4B08-AF68-6F571FAB6C0B}" type="slidenum">
              <a:rPr lang="nb-NO" smtClean="0"/>
              <a:pPr algn="l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0943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7" r:id="rId2"/>
    <p:sldLayoutId id="2147483689" r:id="rId3"/>
    <p:sldLayoutId id="2147483690" r:id="rId4"/>
    <p:sldLayoutId id="2147483657" r:id="rId5"/>
    <p:sldLayoutId id="2147483691" r:id="rId6"/>
    <p:sldLayoutId id="2147483692" r:id="rId7"/>
    <p:sldLayoutId id="2147483693" r:id="rId8"/>
    <p:sldLayoutId id="2147483723" r:id="rId9"/>
    <p:sldLayoutId id="2147483664" r:id="rId10"/>
    <p:sldLayoutId id="2147483665" r:id="rId11"/>
    <p:sldLayoutId id="2147483666" r:id="rId12"/>
    <p:sldLayoutId id="2147483667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79" r:id="rId34"/>
    <p:sldLayoutId id="2147483778" r:id="rId3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legge til en tittel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CFD63F2-B88F-37EA-13F8-EDDD78C37B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26650" y="631190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A89C7A-0B0C-4C7D-9C9C-7CE01A12EE22}" type="datetimeFigureOut">
              <a:rPr lang="nb-NO" smtClean="0"/>
              <a:t>22.01.2026</a:t>
            </a:fld>
            <a:endParaRPr lang="nb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493749-CB2B-5BD0-0321-4934625621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63050" y="6311900"/>
            <a:ext cx="70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algn="l"/>
            <a:fld id="{790B9EF2-AC65-4B08-AF68-6F571FAB6C0B}" type="slidenum">
              <a:rPr lang="nb-NO" smtClean="0"/>
              <a:pPr algn="l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8268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  <p:sldLayoutId id="2147483762" r:id="rId18"/>
    <p:sldLayoutId id="2147483763" r:id="rId19"/>
    <p:sldLayoutId id="2147483764" r:id="rId20"/>
    <p:sldLayoutId id="2147483765" r:id="rId21"/>
    <p:sldLayoutId id="2147483766" r:id="rId22"/>
    <p:sldLayoutId id="2147483767" r:id="rId23"/>
    <p:sldLayoutId id="2147483768" r:id="rId24"/>
    <p:sldLayoutId id="2147483769" r:id="rId25"/>
    <p:sldLayoutId id="2147483770" r:id="rId26"/>
    <p:sldLayoutId id="2147483771" r:id="rId27"/>
    <p:sldLayoutId id="2147483772" r:id="rId28"/>
    <p:sldLayoutId id="2147483773" r:id="rId29"/>
    <p:sldLayoutId id="2147483774" r:id="rId30"/>
    <p:sldLayoutId id="2147483775" r:id="rId31"/>
    <p:sldLayoutId id="2147483776" r:id="rId32"/>
    <p:sldLayoutId id="2147483777" r:id="rId33"/>
    <p:sldLayoutId id="2147483807" r:id="rId34"/>
    <p:sldLayoutId id="2147483808" r:id="rId3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18" Type="http://schemas.openxmlformats.org/officeDocument/2006/relationships/image" Target="../media/image42.png"/><Relationship Id="rId3" Type="http://schemas.openxmlformats.org/officeDocument/2006/relationships/image" Target="../media/image27.png"/><Relationship Id="rId21" Type="http://schemas.openxmlformats.org/officeDocument/2006/relationships/image" Target="../media/image45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17" Type="http://schemas.openxmlformats.org/officeDocument/2006/relationships/image" Target="../media/image41.png"/><Relationship Id="rId2" Type="http://schemas.openxmlformats.org/officeDocument/2006/relationships/image" Target="../media/image26.png"/><Relationship Id="rId16" Type="http://schemas.openxmlformats.org/officeDocument/2006/relationships/image" Target="../media/image40.png"/><Relationship Id="rId20" Type="http://schemas.openxmlformats.org/officeDocument/2006/relationships/image" Target="../media/image44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19" Type="http://schemas.openxmlformats.org/officeDocument/2006/relationships/image" Target="../media/image43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hyperlink" Target="https://uit.no/profi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B2BBFF9-5E62-5FCE-379A-38AFB9A8A69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" y="0"/>
            <a:ext cx="121895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7234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0AD7234-10B0-5F98-1933-9C64C2BAB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Tittellysbilde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5010FC6-97D3-8BA1-EBCB-E15EF3F7C8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2200"/>
              <a:t>Bilde</a:t>
            </a:r>
          </a:p>
          <a:p>
            <a:r>
              <a:rPr lang="nb-NO" sz="1700"/>
              <a:t>For å legge til bilde trykker du på knappen Sett inn bilde.</a:t>
            </a:r>
          </a:p>
          <a:p>
            <a:r>
              <a:rPr lang="nb-NO" sz="1700"/>
              <a:t>Utsnittet av bildet kan tilpasses: Marker bilde, gå til menyen Bildeformat, trykk knappen Beskjær, og juster bildets plassering og størrelse.</a:t>
            </a:r>
          </a:p>
        </p:txBody>
      </p:sp>
      <p:pic>
        <p:nvPicPr>
          <p:cNvPr id="32" name="Bilde 31" descr="Skjermdump av meny, Bildeformat og Beskjær.">
            <a:extLst>
              <a:ext uri="{FF2B5EF4-FFF2-40B4-BE49-F238E27FC236}">
                <a16:creationId xmlns:a16="http://schemas.microsoft.com/office/drawing/2014/main" id="{3BEF4F0F-0575-484E-88B4-4443B758F3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87517" y="3317562"/>
            <a:ext cx="3204000" cy="144074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4" name="Rektangel 33">
            <a:extLst>
              <a:ext uri="{FF2B5EF4-FFF2-40B4-BE49-F238E27FC236}">
                <a16:creationId xmlns:a16="http://schemas.microsoft.com/office/drawing/2014/main" id="{EA435898-E856-3331-3586-2AE34025830E}"/>
              </a:ext>
            </a:extLst>
          </p:cNvPr>
          <p:cNvSpPr/>
          <p:nvPr/>
        </p:nvSpPr>
        <p:spPr>
          <a:xfrm>
            <a:off x="6591626" y="3395116"/>
            <a:ext cx="1151107" cy="374721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35" name="Rektangel 34">
            <a:extLst>
              <a:ext uri="{FF2B5EF4-FFF2-40B4-BE49-F238E27FC236}">
                <a16:creationId xmlns:a16="http://schemas.microsoft.com/office/drawing/2014/main" id="{9F7E7160-C1AC-B259-A175-CE00260B7151}"/>
              </a:ext>
            </a:extLst>
          </p:cNvPr>
          <p:cNvSpPr/>
          <p:nvPr/>
        </p:nvSpPr>
        <p:spPr>
          <a:xfrm>
            <a:off x="8498279" y="3647932"/>
            <a:ext cx="672917" cy="986487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pic>
        <p:nvPicPr>
          <p:cNvPr id="41" name="Bilde 40" descr="Skjermdump av knapp, sett inn bilde">
            <a:extLst>
              <a:ext uri="{FF2B5EF4-FFF2-40B4-BE49-F238E27FC236}">
                <a16:creationId xmlns:a16="http://schemas.microsoft.com/office/drawing/2014/main" id="{50EC25EB-0F30-3AE8-A89C-A650CDEF2EF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81" r="7693"/>
          <a:stretch>
            <a:fillRect/>
          </a:stretch>
        </p:blipFill>
        <p:spPr>
          <a:xfrm>
            <a:off x="6187517" y="1661110"/>
            <a:ext cx="1908000" cy="144074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82856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EAC6CCED-3BF8-66FE-C469-C5E5ADDF6B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Bilde 36" descr="Eksempel på tittellysbilde som viser et alternativ for korrekt utforming, der lang tittel er delt opp i tittel og undertittel og ikke går over bildet.">
            <a:extLst>
              <a:ext uri="{FF2B5EF4-FFF2-40B4-BE49-F238E27FC236}">
                <a16:creationId xmlns:a16="http://schemas.microsoft.com/office/drawing/2014/main" id="{056537F1-9D9F-8BBB-DD18-BDA980BA9E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7456" y="4286217"/>
            <a:ext cx="2542870" cy="1431753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2B4C3B1-CC66-6092-B184-F89AD2B4A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Tittellysbilde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60284B3-A70B-CCB1-B9F3-A70F36B7C2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2200"/>
              <a:t>Tekst</a:t>
            </a:r>
          </a:p>
          <a:p>
            <a:r>
              <a:rPr lang="nb-NO" sz="1700"/>
              <a:t>Bruk en kort og beskrivende tittel.</a:t>
            </a:r>
          </a:p>
          <a:p>
            <a:r>
              <a:rPr lang="nb-NO" sz="1700"/>
              <a:t>Bruk gjerne bilde som hjelper å illustrere og skape interesse for presentasjonen.</a:t>
            </a:r>
          </a:p>
          <a:p>
            <a:endParaRPr lang="nb-NO" sz="1700"/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Unngå tekst over bilde.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Prøv og korte ned tittelen.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Ev. prøv å del tittelen i tittel og undertittel.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Eller gjør teksten mindre.</a:t>
            </a:r>
          </a:p>
          <a:p>
            <a:endParaRPr lang="nb-NO" sz="2000"/>
          </a:p>
        </p:txBody>
      </p:sp>
      <p:pic>
        <p:nvPicPr>
          <p:cNvPr id="22" name="Bilde 21" descr="Eksempel på tittellysbilde som viser et alternativ for feil utforming, med lang tittel som går over bildet.">
            <a:extLst>
              <a:ext uri="{FF2B5EF4-FFF2-40B4-BE49-F238E27FC236}">
                <a16:creationId xmlns:a16="http://schemas.microsoft.com/office/drawing/2014/main" id="{08A3F80D-FB53-F283-2FAF-73EFE5DB70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518" y="2342930"/>
            <a:ext cx="2542871" cy="1431754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3" name="Bilde 22" descr="Eksempel på tittellysbilde som viser et alternativ for korrekt utforming, med kortere tittel, som ikke går over bildet.">
            <a:extLst>
              <a:ext uri="{FF2B5EF4-FFF2-40B4-BE49-F238E27FC236}">
                <a16:creationId xmlns:a16="http://schemas.microsoft.com/office/drawing/2014/main" id="{E23947C8-88AB-3950-2A60-EB398DD69F7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7" y="2342930"/>
            <a:ext cx="2542871" cy="1431754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5" name="Bilde 24" descr="Eksempelbilde for tittellysbilde som viser et alternativ for korrekt utforming, med lang tittel i en tekstboks som ikke går over bilde.">
            <a:extLst>
              <a:ext uri="{FF2B5EF4-FFF2-40B4-BE49-F238E27FC236}">
                <a16:creationId xmlns:a16="http://schemas.microsoft.com/office/drawing/2014/main" id="{BE2C236B-547C-5461-34B1-24237B4F8CF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0086" y="4278662"/>
            <a:ext cx="2542870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26" name="TextBox 39">
            <a:extLst>
              <a:ext uri="{FF2B5EF4-FFF2-40B4-BE49-F238E27FC236}">
                <a16:creationId xmlns:a16="http://schemas.microsoft.com/office/drawing/2014/main" id="{94DFC53C-A74D-AEA7-8ABD-E0661B681334}"/>
              </a:ext>
            </a:extLst>
          </p:cNvPr>
          <p:cNvSpPr txBox="1"/>
          <p:nvPr/>
        </p:nvSpPr>
        <p:spPr>
          <a:xfrm>
            <a:off x="6043140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1.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</p:txBody>
      </p:sp>
      <p:sp>
        <p:nvSpPr>
          <p:cNvPr id="27" name="TextBox 39">
            <a:extLst>
              <a:ext uri="{FF2B5EF4-FFF2-40B4-BE49-F238E27FC236}">
                <a16:creationId xmlns:a16="http://schemas.microsoft.com/office/drawing/2014/main" id="{C6A56921-A435-D128-7A31-93C3A523C8D5}"/>
              </a:ext>
            </a:extLst>
          </p:cNvPr>
          <p:cNvSpPr txBox="1"/>
          <p:nvPr/>
        </p:nvSpPr>
        <p:spPr>
          <a:xfrm>
            <a:off x="8747839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sp>
        <p:nvSpPr>
          <p:cNvPr id="28" name="TextBox 39">
            <a:extLst>
              <a:ext uri="{FF2B5EF4-FFF2-40B4-BE49-F238E27FC236}">
                <a16:creationId xmlns:a16="http://schemas.microsoft.com/office/drawing/2014/main" id="{3F267E58-20D8-5DCB-8408-DF2B67D4C63C}"/>
              </a:ext>
            </a:extLst>
          </p:cNvPr>
          <p:cNvSpPr txBox="1"/>
          <p:nvPr/>
        </p:nvSpPr>
        <p:spPr>
          <a:xfrm>
            <a:off x="6043140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>
                <a:solidFill>
                  <a:srgbClr val="00B050"/>
                </a:solidFill>
              </a:rPr>
              <a:t>3. V</a:t>
            </a:r>
          </a:p>
        </p:txBody>
      </p:sp>
      <p:sp>
        <p:nvSpPr>
          <p:cNvPr id="29" name="TextBox 39">
            <a:extLst>
              <a:ext uri="{FF2B5EF4-FFF2-40B4-BE49-F238E27FC236}">
                <a16:creationId xmlns:a16="http://schemas.microsoft.com/office/drawing/2014/main" id="{D0618D1D-DC51-83F5-D52B-B8F96CC3872B}"/>
              </a:ext>
            </a:extLst>
          </p:cNvPr>
          <p:cNvSpPr txBox="1"/>
          <p:nvPr/>
        </p:nvSpPr>
        <p:spPr>
          <a:xfrm>
            <a:off x="8747839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4. V</a:t>
            </a:r>
          </a:p>
        </p:txBody>
      </p:sp>
    </p:spTree>
    <p:extLst>
      <p:ext uri="{BB962C8B-B14F-4D97-AF65-F5344CB8AC3E}">
        <p14:creationId xmlns:p14="http://schemas.microsoft.com/office/powerpoint/2010/main" val="2496497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DA4203E0-0F0D-635B-7AB9-50FB748A1D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7139C4C-FC82-BFF7-E720-6A32989D3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Lysbildeoppsett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B8D538D-CBFD-9B82-F12B-911948D9B4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 lnSpcReduction="10000"/>
          </a:bodyPr>
          <a:lstStyle/>
          <a:p>
            <a:r>
              <a:rPr lang="nb-NO" sz="1700"/>
              <a:t>Bruk en kort og beskrivende tittel.</a:t>
            </a:r>
          </a:p>
          <a:p>
            <a:r>
              <a:rPr lang="nb-NO" sz="1700"/>
              <a:t>Begrens informasjonen per lysbilde, bruk heller flere lysbilder.</a:t>
            </a:r>
          </a:p>
          <a:p>
            <a:r>
              <a:rPr lang="nb-NO" sz="1700"/>
              <a:t>Bruk bilder, illustrasjoner og grafer til å presentere data og informasjon for enklere forståelse, i tillegg til kortfattet tekst eller stikkord.</a:t>
            </a:r>
          </a:p>
          <a:p>
            <a:endParaRPr lang="nb-NO" sz="1700"/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Unngå for mye informasjon på ett lysbilde.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Fordel heller informasjonen ut over flere lysbilder og begrens teksten til stikkord.</a:t>
            </a:r>
          </a:p>
        </p:txBody>
      </p:sp>
      <p:sp>
        <p:nvSpPr>
          <p:cNvPr id="26" name="TextBox 39">
            <a:extLst>
              <a:ext uri="{FF2B5EF4-FFF2-40B4-BE49-F238E27FC236}">
                <a16:creationId xmlns:a16="http://schemas.microsoft.com/office/drawing/2014/main" id="{01601C82-B5BB-666E-0C0B-E812FE4D9FDD}"/>
              </a:ext>
            </a:extLst>
          </p:cNvPr>
          <p:cNvSpPr txBox="1"/>
          <p:nvPr/>
        </p:nvSpPr>
        <p:spPr>
          <a:xfrm>
            <a:off x="6043140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1.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</p:txBody>
      </p:sp>
      <p:sp>
        <p:nvSpPr>
          <p:cNvPr id="27" name="TextBox 39">
            <a:extLst>
              <a:ext uri="{FF2B5EF4-FFF2-40B4-BE49-F238E27FC236}">
                <a16:creationId xmlns:a16="http://schemas.microsoft.com/office/drawing/2014/main" id="{097E80ED-8810-4AA8-8676-918E529D3025}"/>
              </a:ext>
            </a:extLst>
          </p:cNvPr>
          <p:cNvSpPr txBox="1"/>
          <p:nvPr/>
        </p:nvSpPr>
        <p:spPr>
          <a:xfrm>
            <a:off x="8747839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sp>
        <p:nvSpPr>
          <p:cNvPr id="28" name="TextBox 39">
            <a:extLst>
              <a:ext uri="{FF2B5EF4-FFF2-40B4-BE49-F238E27FC236}">
                <a16:creationId xmlns:a16="http://schemas.microsoft.com/office/drawing/2014/main" id="{91E7691A-41A8-8AE5-71E0-137333FE481E}"/>
              </a:ext>
            </a:extLst>
          </p:cNvPr>
          <p:cNvSpPr txBox="1"/>
          <p:nvPr/>
        </p:nvSpPr>
        <p:spPr>
          <a:xfrm>
            <a:off x="6043140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sp>
        <p:nvSpPr>
          <p:cNvPr id="29" name="TextBox 39">
            <a:extLst>
              <a:ext uri="{FF2B5EF4-FFF2-40B4-BE49-F238E27FC236}">
                <a16:creationId xmlns:a16="http://schemas.microsoft.com/office/drawing/2014/main" id="{D51385E6-1864-8BA5-AE0E-F17BBDBF775B}"/>
              </a:ext>
            </a:extLst>
          </p:cNvPr>
          <p:cNvSpPr txBox="1"/>
          <p:nvPr/>
        </p:nvSpPr>
        <p:spPr>
          <a:xfrm>
            <a:off x="8747839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pic>
        <p:nvPicPr>
          <p:cNvPr id="9" name="Bilde 8" descr="Eksempelbilde distribusjon av innhold.">
            <a:extLst>
              <a:ext uri="{FF2B5EF4-FFF2-40B4-BE49-F238E27FC236}">
                <a16:creationId xmlns:a16="http://schemas.microsoft.com/office/drawing/2014/main" id="{5C5145FD-10CB-2F12-FEC6-DAA9E5DFAD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875" y="2320064"/>
            <a:ext cx="2586964" cy="145658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0" name="Bilde 9" descr="Eksempelbilde distribusjon av innhold.">
            <a:extLst>
              <a:ext uri="{FF2B5EF4-FFF2-40B4-BE49-F238E27FC236}">
                <a16:creationId xmlns:a16="http://schemas.microsoft.com/office/drawing/2014/main" id="{D45DF1DE-9BE8-7ADA-9DC2-703DB1CA62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7" y="2320064"/>
            <a:ext cx="2586964" cy="145658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1" name="Bilde 10" descr="Eksempelbilde distribusjon av innhold.">
            <a:extLst>
              <a:ext uri="{FF2B5EF4-FFF2-40B4-BE49-F238E27FC236}">
                <a16:creationId xmlns:a16="http://schemas.microsoft.com/office/drawing/2014/main" id="{3BF1A734-0663-4E0B-5976-05D577C6F0A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875" y="4280622"/>
            <a:ext cx="2586964" cy="145658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2" name="Bilde 11" descr="Eksempelbilde distribusjon av innhold.">
            <a:extLst>
              <a:ext uri="{FF2B5EF4-FFF2-40B4-BE49-F238E27FC236}">
                <a16:creationId xmlns:a16="http://schemas.microsoft.com/office/drawing/2014/main" id="{1191B10E-8D63-96E1-EB03-32556FEA65C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7" y="4280622"/>
            <a:ext cx="2586964" cy="145658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2342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71545242-58AE-FF2D-E0E7-787CCF650C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01EA852-F1A9-F879-89D2-A628F4F29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Farger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65CE751-EF90-D262-7573-B46288CF53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b-NO" sz="1700"/>
              <a:t>I malen finner du Temafarger, som er et utvalg av </a:t>
            </a:r>
            <a:r>
              <a:rPr lang="nb-NO" sz="1700" err="1"/>
              <a:t>UiTs</a:t>
            </a:r>
            <a:r>
              <a:rPr lang="nb-NO" sz="1700"/>
              <a:t> profilfarger og noen utvalgte valører.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Unngå å bruke PowerPoints genererte valører, da disse ikke er innenfor </a:t>
            </a:r>
            <a:r>
              <a:rPr lang="nb-NO" sz="1700" err="1"/>
              <a:t>UiTs</a:t>
            </a:r>
            <a:r>
              <a:rPr lang="nb-NO" sz="1700"/>
              <a:t> profil.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Unngå å bruke standardfargene.</a:t>
            </a:r>
          </a:p>
        </p:txBody>
      </p:sp>
      <p:sp>
        <p:nvSpPr>
          <p:cNvPr id="9" name="TextBox 39">
            <a:extLst>
              <a:ext uri="{FF2B5EF4-FFF2-40B4-BE49-F238E27FC236}">
                <a16:creationId xmlns:a16="http://schemas.microsoft.com/office/drawing/2014/main" id="{062F1ACB-925D-1C9F-A53E-4275C4DFB00F}"/>
              </a:ext>
            </a:extLst>
          </p:cNvPr>
          <p:cNvSpPr txBox="1"/>
          <p:nvPr/>
        </p:nvSpPr>
        <p:spPr>
          <a:xfrm>
            <a:off x="9634079" y="1566101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1. V</a:t>
            </a:r>
          </a:p>
        </p:txBody>
      </p:sp>
      <p:sp>
        <p:nvSpPr>
          <p:cNvPr id="10" name="TextBox 39">
            <a:extLst>
              <a:ext uri="{FF2B5EF4-FFF2-40B4-BE49-F238E27FC236}">
                <a16:creationId xmlns:a16="http://schemas.microsoft.com/office/drawing/2014/main" id="{5EF211C2-83D0-D456-DFE4-ABDBBCFA651B}"/>
              </a:ext>
            </a:extLst>
          </p:cNvPr>
          <p:cNvSpPr txBox="1"/>
          <p:nvPr/>
        </p:nvSpPr>
        <p:spPr>
          <a:xfrm>
            <a:off x="9634079" y="2003331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2.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</p:txBody>
      </p:sp>
      <p:sp>
        <p:nvSpPr>
          <p:cNvPr id="12" name="TextBox 39">
            <a:extLst>
              <a:ext uri="{FF2B5EF4-FFF2-40B4-BE49-F238E27FC236}">
                <a16:creationId xmlns:a16="http://schemas.microsoft.com/office/drawing/2014/main" id="{D400A42D-6E3E-F66F-5772-A003B42EC291}"/>
              </a:ext>
            </a:extLst>
          </p:cNvPr>
          <p:cNvSpPr txBox="1"/>
          <p:nvPr/>
        </p:nvSpPr>
        <p:spPr>
          <a:xfrm>
            <a:off x="9634079" y="3936768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3.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</p:txBody>
      </p:sp>
      <p:pic>
        <p:nvPicPr>
          <p:cNvPr id="7" name="Bilde 6" descr="Et bilde som inneholder tekst, skjermbilde, Fargerikt, programvare&#10;&#10;KI-generert innhold kan være feil.">
            <a:extLst>
              <a:ext uri="{FF2B5EF4-FFF2-40B4-BE49-F238E27FC236}">
                <a16:creationId xmlns:a16="http://schemas.microsoft.com/office/drawing/2014/main" id="{4A13A239-3C78-7F67-5FB3-6B1CB88E17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4636" y="714170"/>
            <a:ext cx="3359441" cy="500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1082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8787721B-A969-A696-44D1-1629AC8E3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796F4A-E0D2-2734-8665-0F0A65FC5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Farger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947E29D-B54B-7D2C-3AC0-C7CDADAAA8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/>
          </a:bodyPr>
          <a:lstStyle/>
          <a:p>
            <a:r>
              <a:rPr lang="nb-NO" sz="1700"/>
              <a:t>Pass på at kontraster mellom farger er god nok, slik at lesere med synshemninger også kan dra nytte av informasjonen. </a:t>
            </a:r>
          </a:p>
          <a:p>
            <a:r>
              <a:rPr lang="nb-NO" sz="1700"/>
              <a:t>God kontrast mellom bakgrunnsfarge, tekst og figurer gir god lesbarhet.</a:t>
            </a:r>
          </a:p>
          <a:p>
            <a:pPr marL="0" indent="0">
              <a:buNone/>
            </a:pPr>
            <a:endParaRPr lang="nb-NO" sz="1700"/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Dårlig kontrast.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God kontrast.</a:t>
            </a:r>
          </a:p>
        </p:txBody>
      </p:sp>
      <p:sp>
        <p:nvSpPr>
          <p:cNvPr id="26" name="TextBox 39">
            <a:extLst>
              <a:ext uri="{FF2B5EF4-FFF2-40B4-BE49-F238E27FC236}">
                <a16:creationId xmlns:a16="http://schemas.microsoft.com/office/drawing/2014/main" id="{6C1BE3EF-6FCD-E66F-69F3-6D52EEBE9FB1}"/>
              </a:ext>
            </a:extLst>
          </p:cNvPr>
          <p:cNvSpPr txBox="1"/>
          <p:nvPr/>
        </p:nvSpPr>
        <p:spPr>
          <a:xfrm>
            <a:off x="6043140" y="1962195"/>
            <a:ext cx="2557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1.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  <a:p>
            <a:endParaRPr lang="nb-NO" sz="2000">
              <a:solidFill>
                <a:srgbClr val="FF0000"/>
              </a:solidFill>
            </a:endParaRPr>
          </a:p>
        </p:txBody>
      </p:sp>
      <p:sp>
        <p:nvSpPr>
          <p:cNvPr id="27" name="TextBox 39">
            <a:extLst>
              <a:ext uri="{FF2B5EF4-FFF2-40B4-BE49-F238E27FC236}">
                <a16:creationId xmlns:a16="http://schemas.microsoft.com/office/drawing/2014/main" id="{575CEC0C-7B5A-7879-235B-67795A28875D}"/>
              </a:ext>
            </a:extLst>
          </p:cNvPr>
          <p:cNvSpPr txBox="1"/>
          <p:nvPr/>
        </p:nvSpPr>
        <p:spPr>
          <a:xfrm>
            <a:off x="8747839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1.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</p:txBody>
      </p:sp>
      <p:sp>
        <p:nvSpPr>
          <p:cNvPr id="28" name="TextBox 39">
            <a:extLst>
              <a:ext uri="{FF2B5EF4-FFF2-40B4-BE49-F238E27FC236}">
                <a16:creationId xmlns:a16="http://schemas.microsoft.com/office/drawing/2014/main" id="{57885F40-A07B-CD4D-CEB5-2A5485E9096D}"/>
              </a:ext>
            </a:extLst>
          </p:cNvPr>
          <p:cNvSpPr txBox="1"/>
          <p:nvPr/>
        </p:nvSpPr>
        <p:spPr>
          <a:xfrm>
            <a:off x="6043140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sp>
        <p:nvSpPr>
          <p:cNvPr id="29" name="TextBox 39">
            <a:extLst>
              <a:ext uri="{FF2B5EF4-FFF2-40B4-BE49-F238E27FC236}">
                <a16:creationId xmlns:a16="http://schemas.microsoft.com/office/drawing/2014/main" id="{1EA250D0-FE1A-35CE-3A11-BDA489B6AE41}"/>
              </a:ext>
            </a:extLst>
          </p:cNvPr>
          <p:cNvSpPr txBox="1"/>
          <p:nvPr/>
        </p:nvSpPr>
        <p:spPr>
          <a:xfrm>
            <a:off x="8747839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pic>
        <p:nvPicPr>
          <p:cNvPr id="4" name="Bilde 3" descr="Eksempelbilder dårlig kontrast.">
            <a:extLst>
              <a:ext uri="{FF2B5EF4-FFF2-40B4-BE49-F238E27FC236}">
                <a16:creationId xmlns:a16="http://schemas.microsoft.com/office/drawing/2014/main" id="{6C362BF6-3405-7DE3-8F55-6532023D97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873" y="2320064"/>
            <a:ext cx="2586966" cy="145658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9" name="Bilde 8" descr="Eksempelbilder dårlig kontrast.">
            <a:extLst>
              <a:ext uri="{FF2B5EF4-FFF2-40B4-BE49-F238E27FC236}">
                <a16:creationId xmlns:a16="http://schemas.microsoft.com/office/drawing/2014/main" id="{795984E8-489E-F77C-295F-98B5E737679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5" y="2320064"/>
            <a:ext cx="2586966" cy="145658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0" name="Bilde 9" descr="Eksempelbilder god kontrast.">
            <a:extLst>
              <a:ext uri="{FF2B5EF4-FFF2-40B4-BE49-F238E27FC236}">
                <a16:creationId xmlns:a16="http://schemas.microsoft.com/office/drawing/2014/main" id="{27B26CC8-DE8A-37BB-A5CF-3670B647227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873" y="4278661"/>
            <a:ext cx="2586966" cy="145658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1" name="Bilde 10" descr="Eksempelbilder god kontrast.">
            <a:extLst>
              <a:ext uri="{FF2B5EF4-FFF2-40B4-BE49-F238E27FC236}">
                <a16:creationId xmlns:a16="http://schemas.microsoft.com/office/drawing/2014/main" id="{AEFABCC5-9E47-9067-AC14-491BD14781D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7" y="4278661"/>
            <a:ext cx="2586966" cy="145658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37481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61D3DBE6-04ED-9AAB-FBC9-508F2F6D2A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3D82B6F-5C85-242A-A649-166FC4EA9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Tekststiler: Skrifttyper og -størrelse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FCA98B-0EF3-6406-F6BE-195778620C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3053624"/>
            <a:ext cx="3096564" cy="28688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4000">
                <a:latin typeface="+mj-lt"/>
              </a:rPr>
              <a:t>Sed </a:t>
            </a:r>
            <a:r>
              <a:rPr lang="nb-NO" sz="4000" err="1">
                <a:latin typeface="+mj-lt"/>
              </a:rPr>
              <a:t>diam</a:t>
            </a:r>
            <a:r>
              <a:rPr lang="nb-NO" sz="4000">
                <a:latin typeface="+mj-lt"/>
              </a:rPr>
              <a:t> </a:t>
            </a:r>
            <a:r>
              <a:rPr lang="nb-NO" sz="4000" err="1">
                <a:latin typeface="+mj-lt"/>
              </a:rPr>
              <a:t>nonummy</a:t>
            </a:r>
            <a:endParaRPr lang="nb-NO" sz="4000">
              <a:latin typeface="+mj-lt"/>
            </a:endParaRPr>
          </a:p>
        </p:txBody>
      </p:sp>
      <p:sp>
        <p:nvSpPr>
          <p:cNvPr id="4" name="TextBox 36">
            <a:extLst>
              <a:ext uri="{FF2B5EF4-FFF2-40B4-BE49-F238E27FC236}">
                <a16:creationId xmlns:a16="http://schemas.microsoft.com/office/drawing/2014/main" id="{4E66FE1D-3FDE-41CE-0093-5BAB3AAE8D15}"/>
              </a:ext>
            </a:extLst>
          </p:cNvPr>
          <p:cNvSpPr txBox="1"/>
          <p:nvPr/>
        </p:nvSpPr>
        <p:spPr>
          <a:xfrm>
            <a:off x="840169" y="2743714"/>
            <a:ext cx="3529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>
                <a:solidFill>
                  <a:schemeClr val="tx2"/>
                </a:solidFill>
              </a:rPr>
              <a:t>Tittel: Open Sans </a:t>
            </a:r>
            <a:r>
              <a:rPr lang="nb-NO" sz="1200" err="1">
                <a:solidFill>
                  <a:schemeClr val="tx2"/>
                </a:solidFill>
              </a:rPr>
              <a:t>ExtraBold</a:t>
            </a:r>
            <a:r>
              <a:rPr lang="nb-NO" sz="1200">
                <a:solidFill>
                  <a:schemeClr val="tx2"/>
                </a:solidFill>
              </a:rPr>
              <a:t> 40 </a:t>
            </a:r>
            <a:r>
              <a:rPr lang="nb-NO" sz="1200" err="1">
                <a:solidFill>
                  <a:schemeClr val="tx2"/>
                </a:solidFill>
              </a:rPr>
              <a:t>pt</a:t>
            </a:r>
            <a:endParaRPr lang="nb-NO" sz="1200">
              <a:solidFill>
                <a:schemeClr val="tx2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8AB2B21-6113-A3C8-FFD4-A78A4A6F299D}"/>
              </a:ext>
            </a:extLst>
          </p:cNvPr>
          <p:cNvSpPr txBox="1">
            <a:spLocks/>
          </p:cNvSpPr>
          <p:nvPr/>
        </p:nvSpPr>
        <p:spPr>
          <a:xfrm>
            <a:off x="4497769" y="3053624"/>
            <a:ext cx="3096564" cy="2868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b-NO" err="1"/>
              <a:t>Euismod</a:t>
            </a:r>
            <a:r>
              <a:rPr lang="nb-NO"/>
              <a:t> </a:t>
            </a:r>
            <a:r>
              <a:rPr lang="nb-NO" err="1"/>
              <a:t>tincidunt</a:t>
            </a:r>
            <a:r>
              <a:rPr lang="nb-NO"/>
              <a:t> ut </a:t>
            </a:r>
            <a:r>
              <a:rPr lang="nb-NO" err="1"/>
              <a:t>laoret</a:t>
            </a:r>
            <a:r>
              <a:rPr lang="nb-NO"/>
              <a:t> </a:t>
            </a:r>
            <a:r>
              <a:rPr lang="nb-NO" err="1"/>
              <a:t>dolore</a:t>
            </a:r>
            <a:r>
              <a:rPr lang="nb-NO"/>
              <a:t> </a:t>
            </a:r>
            <a:r>
              <a:rPr lang="nb-NO" err="1"/>
              <a:t>magna</a:t>
            </a:r>
            <a:r>
              <a:rPr lang="nb-NO"/>
              <a:t> </a:t>
            </a:r>
            <a:r>
              <a:rPr lang="nb-NO" err="1"/>
              <a:t>aliquam</a:t>
            </a:r>
            <a:endParaRPr lang="nb-NO"/>
          </a:p>
        </p:txBody>
      </p:sp>
      <p:sp>
        <p:nvSpPr>
          <p:cNvPr id="10" name="TextBox 36">
            <a:extLst>
              <a:ext uri="{FF2B5EF4-FFF2-40B4-BE49-F238E27FC236}">
                <a16:creationId xmlns:a16="http://schemas.microsoft.com/office/drawing/2014/main" id="{34EAC5A8-49A7-7F3A-8AF2-00CA91733FD3}"/>
              </a:ext>
            </a:extLst>
          </p:cNvPr>
          <p:cNvSpPr txBox="1"/>
          <p:nvPr/>
        </p:nvSpPr>
        <p:spPr>
          <a:xfrm>
            <a:off x="4497768" y="2743714"/>
            <a:ext cx="37249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>
                <a:solidFill>
                  <a:schemeClr val="tx2"/>
                </a:solidFill>
              </a:rPr>
              <a:t>Undertittel: Open Sans Bold 24 </a:t>
            </a:r>
            <a:r>
              <a:rPr lang="nb-NO" sz="1200" err="1">
                <a:solidFill>
                  <a:schemeClr val="tx2"/>
                </a:solidFill>
              </a:rPr>
              <a:t>pt</a:t>
            </a:r>
            <a:endParaRPr lang="nb-NO" sz="1200">
              <a:solidFill>
                <a:schemeClr val="tx2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A20F141-3DA3-446E-D1BA-DBE5F6965749}"/>
              </a:ext>
            </a:extLst>
          </p:cNvPr>
          <p:cNvSpPr txBox="1">
            <a:spLocks/>
          </p:cNvSpPr>
          <p:nvPr/>
        </p:nvSpPr>
        <p:spPr>
          <a:xfrm>
            <a:off x="8222746" y="3192395"/>
            <a:ext cx="3096564" cy="2868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b-NO" sz="1500" err="1"/>
              <a:t>Lore</a:t>
            </a:r>
            <a:r>
              <a:rPr lang="nb-NO" sz="1500"/>
              <a:t> </a:t>
            </a:r>
            <a:r>
              <a:rPr lang="nb-NO" sz="1500" err="1"/>
              <a:t>ipsum</a:t>
            </a:r>
            <a:r>
              <a:rPr lang="nb-NO" sz="1500"/>
              <a:t> </a:t>
            </a:r>
            <a:r>
              <a:rPr lang="nb-NO" sz="1500" err="1"/>
              <a:t>dolor</a:t>
            </a:r>
            <a:r>
              <a:rPr lang="nb-NO" sz="1500"/>
              <a:t> </a:t>
            </a:r>
            <a:r>
              <a:rPr lang="nb-NO" sz="1500" err="1"/>
              <a:t>sit</a:t>
            </a:r>
            <a:r>
              <a:rPr lang="nb-NO" sz="1500"/>
              <a:t> </a:t>
            </a:r>
            <a:r>
              <a:rPr lang="nb-NO" sz="1500" err="1"/>
              <a:t>amet</a:t>
            </a:r>
            <a:r>
              <a:rPr lang="nb-NO" sz="1500"/>
              <a:t>, </a:t>
            </a:r>
            <a:r>
              <a:rPr lang="nb-NO" sz="1500" err="1"/>
              <a:t>consectetuer</a:t>
            </a:r>
            <a:r>
              <a:rPr lang="nb-NO" sz="1500"/>
              <a:t> </a:t>
            </a:r>
            <a:r>
              <a:rPr lang="nb-NO" sz="1500" err="1"/>
              <a:t>adipiscing</a:t>
            </a:r>
            <a:r>
              <a:rPr lang="nb-NO" sz="1500"/>
              <a:t> </a:t>
            </a:r>
            <a:r>
              <a:rPr lang="nb-NO" sz="1500" err="1"/>
              <a:t>elit</a:t>
            </a:r>
            <a:r>
              <a:rPr lang="nb-NO" sz="1500"/>
              <a:t> sed </a:t>
            </a:r>
            <a:r>
              <a:rPr lang="nb-NO" sz="1500" err="1"/>
              <a:t>diam</a:t>
            </a:r>
            <a:r>
              <a:rPr lang="nb-NO" sz="1500"/>
              <a:t> </a:t>
            </a:r>
            <a:r>
              <a:rPr lang="nb-NO" sz="1500" err="1"/>
              <a:t>nonnumy</a:t>
            </a:r>
            <a:r>
              <a:rPr lang="nb-NO" sz="1500"/>
              <a:t> </a:t>
            </a:r>
            <a:r>
              <a:rPr lang="nb-NO" sz="1500" err="1"/>
              <a:t>nibh</a:t>
            </a:r>
            <a:r>
              <a:rPr lang="nb-NO" sz="1500"/>
              <a:t>.</a:t>
            </a:r>
          </a:p>
        </p:txBody>
      </p:sp>
      <p:sp>
        <p:nvSpPr>
          <p:cNvPr id="12" name="TextBox 36">
            <a:extLst>
              <a:ext uri="{FF2B5EF4-FFF2-40B4-BE49-F238E27FC236}">
                <a16:creationId xmlns:a16="http://schemas.microsoft.com/office/drawing/2014/main" id="{51E63F4E-F771-D5C8-498F-8439425CD30C}"/>
              </a:ext>
            </a:extLst>
          </p:cNvPr>
          <p:cNvSpPr txBox="1"/>
          <p:nvPr/>
        </p:nvSpPr>
        <p:spPr>
          <a:xfrm>
            <a:off x="8222746" y="2743714"/>
            <a:ext cx="3151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>
                <a:solidFill>
                  <a:schemeClr val="tx2"/>
                </a:solidFill>
              </a:rPr>
              <a:t>Tekst: Open Sans Bold 15 </a:t>
            </a:r>
            <a:r>
              <a:rPr lang="nb-NO" sz="1200" err="1">
                <a:solidFill>
                  <a:schemeClr val="tx2"/>
                </a:solidFill>
              </a:rPr>
              <a:t>pt</a:t>
            </a:r>
            <a:endParaRPr lang="nb-NO" sz="1200">
              <a:solidFill>
                <a:schemeClr val="tx2"/>
              </a:solidFill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17A02F3D-E068-8073-D250-C327064E4A3A}"/>
              </a:ext>
            </a:extLst>
          </p:cNvPr>
          <p:cNvSpPr txBox="1">
            <a:spLocks/>
          </p:cNvSpPr>
          <p:nvPr/>
        </p:nvSpPr>
        <p:spPr>
          <a:xfrm>
            <a:off x="840168" y="1641162"/>
            <a:ext cx="9891999" cy="407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sz="1700"/>
              <a:t>Bruk skriftstilene som ligger i malen, disse kan justeres i størrelse og farge etter behov.</a:t>
            </a:r>
          </a:p>
        </p:txBody>
      </p:sp>
    </p:spTree>
    <p:extLst>
      <p:ext uri="{BB962C8B-B14F-4D97-AF65-F5344CB8AC3E}">
        <p14:creationId xmlns:p14="http://schemas.microsoft.com/office/powerpoint/2010/main" val="2263237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8B80C8D-2B0D-01D6-C456-6A81012CCB1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" y="0"/>
            <a:ext cx="121895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149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EBBE23-FE09-025B-AE5D-7A107970E8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B90E1E6-1F91-E0AB-2BAE-0C396D8C9AD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" y="0"/>
            <a:ext cx="121895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454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A32D2E-A9AC-892C-B39A-3B05400A60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24E65D8-DEB4-2B9D-7F18-A692B764180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" y="0"/>
            <a:ext cx="121895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047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5307B28-9045-E8C8-9227-FA360354534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" y="0"/>
            <a:ext cx="1218953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26202C4-2BB9-BB10-9E1B-BB7C4E710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5C414E-A60C-DFF4-C8B9-9F0355434C3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81488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A8F257C-6665-5C64-66E9-657964B2AE6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" y="0"/>
            <a:ext cx="1218953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305932E-B409-891E-B0BC-22387A905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D9EF7C-2E0D-F416-0FCC-3744C587EF1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63340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96D43-591F-3709-E87D-E66EDBDBE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Introduksjon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5BE6FE-48D3-43A8-73EC-BA19D999FE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70" y="1622317"/>
            <a:ext cx="3475352" cy="400598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b-NO" sz="2000"/>
              <a:t>Under nytt lysbilde kan du velge mellom tema Heldekkende og Ramme.</a:t>
            </a:r>
          </a:p>
          <a:p>
            <a:pPr marL="457200" indent="-457200">
              <a:buFont typeface="+mj-lt"/>
              <a:buAutoNum type="arabicPeriod"/>
            </a:pPr>
            <a:r>
              <a:rPr lang="nb-NO" sz="2000"/>
              <a:t>Teamene kan byttes senere ved å gå på utforming.</a:t>
            </a:r>
          </a:p>
          <a:p>
            <a:pPr marL="457200" indent="-457200">
              <a:buFont typeface="+mj-lt"/>
              <a:buAutoNum type="arabicPeriod"/>
            </a:pPr>
            <a:r>
              <a:rPr lang="nb-NO" sz="2000"/>
              <a:t>Gamle presentasjoner kan oppdateres ved å importere tema.</a:t>
            </a:r>
          </a:p>
          <a:p>
            <a:pPr marL="457200" indent="-457200">
              <a:buFont typeface="+mj-lt"/>
              <a:buAutoNum type="arabicPeriod"/>
            </a:pPr>
            <a:endParaRPr lang="nb-NO" sz="2000"/>
          </a:p>
          <a:p>
            <a:pPr marL="457200" indent="-457200">
              <a:buFont typeface="+mj-lt"/>
              <a:buAutoNum type="arabicPeriod"/>
            </a:pPr>
            <a:endParaRPr lang="nb-NO" sz="2000"/>
          </a:p>
          <a:p>
            <a:pPr marL="0" indent="0">
              <a:buNone/>
            </a:pPr>
            <a:endParaRPr lang="nb-NO" sz="1600"/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39C58BF8-D7A3-D545-2A21-93247B6EAE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"/>
          <a:stretch>
            <a:fillRect/>
          </a:stretch>
        </p:blipFill>
        <p:spPr>
          <a:xfrm>
            <a:off x="8935484" y="707398"/>
            <a:ext cx="2772000" cy="619994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16" name="Rektangel 15" descr="Skjermdump bytt tema.">
            <a:extLst>
              <a:ext uri="{FF2B5EF4-FFF2-40B4-BE49-F238E27FC236}">
                <a16:creationId xmlns:a16="http://schemas.microsoft.com/office/drawing/2014/main" id="{F10BBFB3-F6AF-ADC6-480E-862D2660A245}"/>
              </a:ext>
            </a:extLst>
          </p:cNvPr>
          <p:cNvSpPr/>
          <p:nvPr/>
        </p:nvSpPr>
        <p:spPr>
          <a:xfrm>
            <a:off x="9926596" y="870218"/>
            <a:ext cx="1780888" cy="374721"/>
          </a:xfrm>
          <a:prstGeom prst="rect">
            <a:avLst/>
          </a:prstGeom>
          <a:solidFill>
            <a:schemeClr val="bg1">
              <a:alpha val="70000"/>
            </a:schemeClr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0D429AB2-E058-2001-2C8F-A63E35FA510A}"/>
              </a:ext>
            </a:extLst>
          </p:cNvPr>
          <p:cNvSpPr/>
          <p:nvPr/>
        </p:nvSpPr>
        <p:spPr>
          <a:xfrm>
            <a:off x="8972362" y="870218"/>
            <a:ext cx="954234" cy="374721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pic>
        <p:nvPicPr>
          <p:cNvPr id="18" name="Bilde 17" descr="Skjermdump nytt lysbilde.">
            <a:extLst>
              <a:ext uri="{FF2B5EF4-FFF2-40B4-BE49-F238E27FC236}">
                <a16:creationId xmlns:a16="http://schemas.microsoft.com/office/drawing/2014/main" id="{DBC96B14-8789-ACDF-11A6-B11480277F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0737" y="707398"/>
            <a:ext cx="3412110" cy="5298093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22" name="TextBox 36">
            <a:extLst>
              <a:ext uri="{FF2B5EF4-FFF2-40B4-BE49-F238E27FC236}">
                <a16:creationId xmlns:a16="http://schemas.microsoft.com/office/drawing/2014/main" id="{6A623961-26BB-8811-EF52-3626DB5BB563}"/>
              </a:ext>
            </a:extLst>
          </p:cNvPr>
          <p:cNvSpPr txBox="1"/>
          <p:nvPr/>
        </p:nvSpPr>
        <p:spPr>
          <a:xfrm>
            <a:off x="5450736" y="461177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>
                <a:solidFill>
                  <a:schemeClr val="tx2"/>
                </a:solidFill>
              </a:rPr>
              <a:t>1.</a:t>
            </a:r>
          </a:p>
        </p:txBody>
      </p:sp>
      <p:sp>
        <p:nvSpPr>
          <p:cNvPr id="24" name="TextBox 36">
            <a:extLst>
              <a:ext uri="{FF2B5EF4-FFF2-40B4-BE49-F238E27FC236}">
                <a16:creationId xmlns:a16="http://schemas.microsoft.com/office/drawing/2014/main" id="{D7401FA3-FFCD-D11B-A82B-56815674ED61}"/>
              </a:ext>
            </a:extLst>
          </p:cNvPr>
          <p:cNvSpPr txBox="1"/>
          <p:nvPr/>
        </p:nvSpPr>
        <p:spPr>
          <a:xfrm>
            <a:off x="8943579" y="461177"/>
            <a:ext cx="2919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>
                <a:solidFill>
                  <a:schemeClr val="tx2"/>
                </a:solidFill>
              </a:rPr>
              <a:t>2.</a:t>
            </a:r>
          </a:p>
        </p:txBody>
      </p:sp>
      <p:pic>
        <p:nvPicPr>
          <p:cNvPr id="36" name="Bilde 35" descr="Skjermdump importer tema">
            <a:extLst>
              <a:ext uri="{FF2B5EF4-FFF2-40B4-BE49-F238E27FC236}">
                <a16:creationId xmlns:a16="http://schemas.microsoft.com/office/drawing/2014/main" id="{369C3BF8-AAED-35E7-C47D-879C40A27AB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5483" y="1717049"/>
            <a:ext cx="2771999" cy="3506185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8" name="TextBox 36">
            <a:extLst>
              <a:ext uri="{FF2B5EF4-FFF2-40B4-BE49-F238E27FC236}">
                <a16:creationId xmlns:a16="http://schemas.microsoft.com/office/drawing/2014/main" id="{0F63759D-8309-7272-4B13-3D3F917EDDE1}"/>
              </a:ext>
            </a:extLst>
          </p:cNvPr>
          <p:cNvSpPr txBox="1"/>
          <p:nvPr/>
        </p:nvSpPr>
        <p:spPr>
          <a:xfrm>
            <a:off x="8943579" y="1462146"/>
            <a:ext cx="2919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>
                <a:solidFill>
                  <a:schemeClr val="tx2"/>
                </a:solidFill>
              </a:rPr>
              <a:t>3.</a:t>
            </a:r>
          </a:p>
        </p:txBody>
      </p:sp>
      <p:sp>
        <p:nvSpPr>
          <p:cNvPr id="40" name="Rektangel 39">
            <a:extLst>
              <a:ext uri="{FF2B5EF4-FFF2-40B4-BE49-F238E27FC236}">
                <a16:creationId xmlns:a16="http://schemas.microsoft.com/office/drawing/2014/main" id="{F21E1D3F-F181-F3EB-8D9A-5F487B71A861}"/>
              </a:ext>
            </a:extLst>
          </p:cNvPr>
          <p:cNvSpPr/>
          <p:nvPr/>
        </p:nvSpPr>
        <p:spPr>
          <a:xfrm>
            <a:off x="11462656" y="1902666"/>
            <a:ext cx="244825" cy="415991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42" name="Rektangel 41">
            <a:extLst>
              <a:ext uri="{FF2B5EF4-FFF2-40B4-BE49-F238E27FC236}">
                <a16:creationId xmlns:a16="http://schemas.microsoft.com/office/drawing/2014/main" id="{C504C204-9398-B38E-99A7-2ACBCC4634FB}"/>
              </a:ext>
            </a:extLst>
          </p:cNvPr>
          <p:cNvSpPr/>
          <p:nvPr/>
        </p:nvSpPr>
        <p:spPr>
          <a:xfrm>
            <a:off x="9017452" y="4764248"/>
            <a:ext cx="1012373" cy="187391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7AF7277D-C8D6-7407-4F39-0A5B8CEA0C4D}"/>
              </a:ext>
            </a:extLst>
          </p:cNvPr>
          <p:cNvSpPr txBox="1"/>
          <p:nvPr/>
        </p:nvSpPr>
        <p:spPr>
          <a:xfrm>
            <a:off x="11270149" y="6611779"/>
            <a:ext cx="9218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b-N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nb-NO" sz="1000" dirty="0">
                <a:solidFill>
                  <a:schemeClr val="bg1">
                    <a:lumMod val="65000"/>
                  </a:schemeClr>
                </a:solidFill>
              </a:rPr>
              <a:t>V0126</a:t>
            </a:r>
          </a:p>
        </p:txBody>
      </p:sp>
    </p:spTree>
    <p:extLst>
      <p:ext uri="{BB962C8B-B14F-4D97-AF65-F5344CB8AC3E}">
        <p14:creationId xmlns:p14="http://schemas.microsoft.com/office/powerpoint/2010/main" val="2635517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92BF6AF-546F-CA7D-F0BB-14F8BECF49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D9AD4-C1B0-2A00-38F7-975BF3ED1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Lysbildene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918B0C-7FAB-FFFD-57FD-3C4DCADAE3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70" y="1622317"/>
            <a:ext cx="3475352" cy="40059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2000"/>
              <a:t>I denne malen finner du:</a:t>
            </a:r>
          </a:p>
          <a:p>
            <a:pPr lvl="1"/>
            <a:r>
              <a:rPr lang="nb-NO" sz="1600"/>
              <a:t>Tittellysbilder lys og mørk med stor og liten bilderamme.</a:t>
            </a:r>
          </a:p>
          <a:p>
            <a:pPr lvl="1"/>
            <a:r>
              <a:rPr lang="nb-NO" sz="1600" err="1"/>
              <a:t>Kapitteldelere</a:t>
            </a:r>
            <a:r>
              <a:rPr lang="nb-NO" sz="1600"/>
              <a:t>.</a:t>
            </a:r>
          </a:p>
          <a:p>
            <a:pPr lvl="1"/>
            <a:r>
              <a:rPr lang="nb-NO" sz="1600" err="1"/>
              <a:t>Innholdslysbilder</a:t>
            </a:r>
            <a:r>
              <a:rPr lang="nb-NO" sz="1600"/>
              <a:t> med heldekkende farge.</a:t>
            </a:r>
          </a:p>
          <a:p>
            <a:pPr lvl="1"/>
            <a:r>
              <a:rPr lang="nb-NO" sz="1600" err="1"/>
              <a:t>Innholdslysbilder</a:t>
            </a:r>
            <a:r>
              <a:rPr lang="nb-NO" sz="1600"/>
              <a:t> med ramme.</a:t>
            </a:r>
          </a:p>
          <a:p>
            <a:pPr lvl="1"/>
            <a:r>
              <a:rPr lang="nb-NO" sz="1600"/>
              <a:t>Avsluttende lysbilde mørk og lys.</a:t>
            </a:r>
          </a:p>
        </p:txBody>
      </p:sp>
      <p:pic>
        <p:nvPicPr>
          <p:cNvPr id="5" name="Picture 4" descr="Eksempelbilde tittellysbilde bred lys">
            <a:extLst>
              <a:ext uri="{FF2B5EF4-FFF2-40B4-BE49-F238E27FC236}">
                <a16:creationId xmlns:a16="http://schemas.microsoft.com/office/drawing/2014/main" id="{0AA561CF-568F-AD7B-E328-4CC1D0C47A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0658" y="647336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7" name="Picture 6" descr="Eksempelbilde tittellysbilde smal mørk">
            <a:extLst>
              <a:ext uri="{FF2B5EF4-FFF2-40B4-BE49-F238E27FC236}">
                <a16:creationId xmlns:a16="http://schemas.microsoft.com/office/drawing/2014/main" id="{63354952-7E92-BD77-4F5F-76E201D28DC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5989" y="647336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9" name="Picture 8" descr="Eksempelbilde tittellysbilde bred mørk">
            <a:extLst>
              <a:ext uri="{FF2B5EF4-FFF2-40B4-BE49-F238E27FC236}">
                <a16:creationId xmlns:a16="http://schemas.microsoft.com/office/drawing/2014/main" id="{E9FF1FF0-0ED0-2972-6BC8-BB4F0F06D0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9056" y="647336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1" name="Picture 10" descr="Eksempelbilde kapitteldeler smal lys">
            <a:extLst>
              <a:ext uri="{FF2B5EF4-FFF2-40B4-BE49-F238E27FC236}">
                <a16:creationId xmlns:a16="http://schemas.microsoft.com/office/drawing/2014/main" id="{6440CAB6-7F4F-ABC0-7F03-61D1B079699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1529" y="172787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3" name="Picture 12" descr="Eksempelbilde kapitteldeler bred lys">
            <a:extLst>
              <a:ext uri="{FF2B5EF4-FFF2-40B4-BE49-F238E27FC236}">
                <a16:creationId xmlns:a16="http://schemas.microsoft.com/office/drawing/2014/main" id="{02D14988-4B5F-6F8D-03DB-01E94624840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0658" y="1727872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5" name="Picture 14" descr="Eksempelbilde kapitteldeler smal mørk">
            <a:extLst>
              <a:ext uri="{FF2B5EF4-FFF2-40B4-BE49-F238E27FC236}">
                <a16:creationId xmlns:a16="http://schemas.microsoft.com/office/drawing/2014/main" id="{FA495D44-59B1-A67D-5536-3C517282E20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6480" y="174137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7" name="Picture 16" descr="Eksempelbilde kapitteldeler bred mørk">
            <a:extLst>
              <a:ext uri="{FF2B5EF4-FFF2-40B4-BE49-F238E27FC236}">
                <a16:creationId xmlns:a16="http://schemas.microsoft.com/office/drawing/2014/main" id="{8A8183E3-BCB7-76A6-1EC7-A26E1036675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9057" y="1741371"/>
            <a:ext cx="1198792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9" name="Picture 18" descr="Eksempelbilde innholdslysbilder heldekkende hvit">
            <a:extLst>
              <a:ext uri="{FF2B5EF4-FFF2-40B4-BE49-F238E27FC236}">
                <a16:creationId xmlns:a16="http://schemas.microsoft.com/office/drawing/2014/main" id="{D6F71DC8-B0F7-4567-546F-B0CF31DB5F19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7661" y="280135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1" name="Picture 20" descr="Eksempelbilde innholdslysbilder heldekkende lys blå">
            <a:extLst>
              <a:ext uri="{FF2B5EF4-FFF2-40B4-BE49-F238E27FC236}">
                <a16:creationId xmlns:a16="http://schemas.microsoft.com/office/drawing/2014/main" id="{11B560A4-9972-9310-DD57-2C82A51CA6E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4442" y="280135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3" name="Picture 22" descr="Eksempelbilde innholdslysbilder heldekkende gul">
            <a:extLst>
              <a:ext uri="{FF2B5EF4-FFF2-40B4-BE49-F238E27FC236}">
                <a16:creationId xmlns:a16="http://schemas.microsoft.com/office/drawing/2014/main" id="{4E2A8F80-CFE6-032D-9940-CE74211732C0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3571" y="280135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5" name="Picture 24" descr="Eksempelbilde innholdslysbilder heldekkende rød">
            <a:extLst>
              <a:ext uri="{FF2B5EF4-FFF2-40B4-BE49-F238E27FC236}">
                <a16:creationId xmlns:a16="http://schemas.microsoft.com/office/drawing/2014/main" id="{114E19F0-A48F-F29F-E7FF-2128220F7129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9056" y="280135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7" name="Picture 26" descr="Eksempelbilde innholdslysbilder heldekkende mørk blå">
            <a:extLst>
              <a:ext uri="{FF2B5EF4-FFF2-40B4-BE49-F238E27FC236}">
                <a16:creationId xmlns:a16="http://schemas.microsoft.com/office/drawing/2014/main" id="{1BC584CB-94DE-404A-A2ED-3BFF6FB6A165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4541" y="2801351"/>
            <a:ext cx="1195677" cy="675682"/>
          </a:xfrm>
          <a:prstGeom prst="rect">
            <a:avLst/>
          </a:prstGeom>
          <a:effectLst>
            <a:outerShdw blurRad="1016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9" name="Picture 28" descr="Eksempelbilde innholdslysbilder med ramme hvit">
            <a:extLst>
              <a:ext uri="{FF2B5EF4-FFF2-40B4-BE49-F238E27FC236}">
                <a16:creationId xmlns:a16="http://schemas.microsoft.com/office/drawing/2014/main" id="{CFC7545B-85D2-1886-3852-AFF24307D51F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1529" y="3874830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1" name="Picture 30" descr="Eksempelbilde innholdslysbilder med ramme lys blå">
            <a:extLst>
              <a:ext uri="{FF2B5EF4-FFF2-40B4-BE49-F238E27FC236}">
                <a16:creationId xmlns:a16="http://schemas.microsoft.com/office/drawing/2014/main" id="{2C339D41-ED0B-54E5-CD0D-5402F00E249C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0728" y="3874830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3" name="Picture 32" descr="Eksempelbilde innholdslysbilder med ramme gul">
            <a:extLst>
              <a:ext uri="{FF2B5EF4-FFF2-40B4-BE49-F238E27FC236}">
                <a16:creationId xmlns:a16="http://schemas.microsoft.com/office/drawing/2014/main" id="{8B1E97A4-5896-1793-5416-F530B5788871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9857" y="3874830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5" name="Picture 34" descr="Eksempelbilde innholdslysbilder med ramme rød">
            <a:extLst>
              <a:ext uri="{FF2B5EF4-FFF2-40B4-BE49-F238E27FC236}">
                <a16:creationId xmlns:a16="http://schemas.microsoft.com/office/drawing/2014/main" id="{992703C5-B43F-3C49-7862-7F235C325558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9056" y="3874830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7" name="Picture 36" descr="Eksempelbilde innholdslysbilder med ramme mørk blå">
            <a:extLst>
              <a:ext uri="{FF2B5EF4-FFF2-40B4-BE49-F238E27FC236}">
                <a16:creationId xmlns:a16="http://schemas.microsoft.com/office/drawing/2014/main" id="{5F549C5E-1B48-B0B8-238B-BA28EA6286E3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4541" y="3874830"/>
            <a:ext cx="1195677" cy="675682"/>
          </a:xfrm>
          <a:prstGeom prst="rect">
            <a:avLst/>
          </a:prstGeom>
          <a:effectLst>
            <a:outerShdw blurRad="1016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9" name="Picture 38" descr="Eksempelbildeavsluttende lysbilde lys">
            <a:extLst>
              <a:ext uri="{FF2B5EF4-FFF2-40B4-BE49-F238E27FC236}">
                <a16:creationId xmlns:a16="http://schemas.microsoft.com/office/drawing/2014/main" id="{0DF304AF-C244-5C37-A855-6AA51D99F315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1530" y="4952616"/>
            <a:ext cx="1198792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41" name="Picture 40" descr="Eksempelbildeavsluttende lysbilde mørk">
            <a:extLst>
              <a:ext uri="{FF2B5EF4-FFF2-40B4-BE49-F238E27FC236}">
                <a16:creationId xmlns:a16="http://schemas.microsoft.com/office/drawing/2014/main" id="{5EB54A2D-D10D-9EEB-71FA-7C419CFB845E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8997" y="4952615"/>
            <a:ext cx="1198792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8F8E5DCE-4151-1350-6BB0-758CA0D60215}"/>
              </a:ext>
            </a:extLst>
          </p:cNvPr>
          <p:cNvSpPr txBox="1"/>
          <p:nvPr/>
        </p:nvSpPr>
        <p:spPr>
          <a:xfrm>
            <a:off x="5155692" y="410515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>
                <a:solidFill>
                  <a:schemeClr val="tx2"/>
                </a:solidFill>
              </a:rPr>
              <a:t>Tittelsider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DFA669E-BA9D-4901-BAA8-AE6DED432782}"/>
              </a:ext>
            </a:extLst>
          </p:cNvPr>
          <p:cNvSpPr txBox="1"/>
          <p:nvPr/>
        </p:nvSpPr>
        <p:spPr>
          <a:xfrm>
            <a:off x="5118968" y="1447094"/>
            <a:ext cx="26791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err="1">
                <a:solidFill>
                  <a:schemeClr val="tx2"/>
                </a:solidFill>
              </a:rPr>
              <a:t>Kapitteldelere</a:t>
            </a:r>
            <a:endParaRPr lang="nb-NO" sz="1000">
              <a:solidFill>
                <a:schemeClr val="tx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F1D2E0C-B075-D194-6325-B3D16D218212}"/>
              </a:ext>
            </a:extLst>
          </p:cNvPr>
          <p:cNvSpPr txBox="1"/>
          <p:nvPr/>
        </p:nvSpPr>
        <p:spPr>
          <a:xfrm>
            <a:off x="5155692" y="2548072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err="1">
                <a:solidFill>
                  <a:schemeClr val="tx2"/>
                </a:solidFill>
              </a:rPr>
              <a:t>Innholdslysbilder</a:t>
            </a:r>
            <a:r>
              <a:rPr lang="nb-NO" sz="1000">
                <a:solidFill>
                  <a:schemeClr val="tx2"/>
                </a:solidFill>
              </a:rPr>
              <a:t> heldekkende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F6FD26D-A3C9-FDE2-81B9-822BC12EB400}"/>
              </a:ext>
            </a:extLst>
          </p:cNvPr>
          <p:cNvSpPr txBox="1"/>
          <p:nvPr/>
        </p:nvSpPr>
        <p:spPr>
          <a:xfrm>
            <a:off x="5155692" y="3602058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err="1">
                <a:solidFill>
                  <a:schemeClr val="tx2"/>
                </a:solidFill>
              </a:rPr>
              <a:t>Innholdslysbilder</a:t>
            </a:r>
            <a:r>
              <a:rPr lang="nb-NO" sz="1000">
                <a:solidFill>
                  <a:schemeClr val="tx2"/>
                </a:solidFill>
              </a:rPr>
              <a:t> ramme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682BA3A-810E-11BE-7498-73EA3EC07655}"/>
              </a:ext>
            </a:extLst>
          </p:cNvPr>
          <p:cNvSpPr txBox="1"/>
          <p:nvPr/>
        </p:nvSpPr>
        <p:spPr>
          <a:xfrm>
            <a:off x="5155692" y="4702088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>
                <a:solidFill>
                  <a:schemeClr val="tx2"/>
                </a:solidFill>
              </a:rPr>
              <a:t>Avsluttende lysbilde</a:t>
            </a:r>
          </a:p>
        </p:txBody>
      </p:sp>
      <p:pic>
        <p:nvPicPr>
          <p:cNvPr id="10" name="Picture 9" descr="Eksempelbilde tittellysbilde smal lys">
            <a:extLst>
              <a:ext uri="{FF2B5EF4-FFF2-40B4-BE49-F238E27FC236}">
                <a16:creationId xmlns:a16="http://schemas.microsoft.com/office/drawing/2014/main" id="{E150B398-2B67-0948-6430-418F97CFFCB2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0174" y="647335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6246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Eksempelbilde">
            <a:extLst>
              <a:ext uri="{FF2B5EF4-FFF2-40B4-BE49-F238E27FC236}">
                <a16:creationId xmlns:a16="http://schemas.microsoft.com/office/drawing/2014/main" id="{D5E17255-89F5-FA47-22D7-A44601FE1CF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905" y="763616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4" name="Picture 23" descr="Eksempelbilde">
            <a:extLst>
              <a:ext uri="{FF2B5EF4-FFF2-40B4-BE49-F238E27FC236}">
                <a16:creationId xmlns:a16="http://schemas.microsoft.com/office/drawing/2014/main" id="{8777A25B-3E06-1E55-C740-1B05C8FD10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518" y="763616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3" name="Picture 32" descr="Eksempelbilde">
            <a:extLst>
              <a:ext uri="{FF2B5EF4-FFF2-40B4-BE49-F238E27FC236}">
                <a16:creationId xmlns:a16="http://schemas.microsoft.com/office/drawing/2014/main" id="{B90F625A-572E-C267-C8E5-0A0B8EEA541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518" y="4289390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4" name="Picture 33" descr="Eksempelbilde">
            <a:extLst>
              <a:ext uri="{FF2B5EF4-FFF2-40B4-BE49-F238E27FC236}">
                <a16:creationId xmlns:a16="http://schemas.microsoft.com/office/drawing/2014/main" id="{D240EE3B-2E5E-E485-60EF-DAA02BA3A6C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905" y="4289390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5" name="Picture 34" descr="Eksempelbilde">
            <a:extLst>
              <a:ext uri="{FF2B5EF4-FFF2-40B4-BE49-F238E27FC236}">
                <a16:creationId xmlns:a16="http://schemas.microsoft.com/office/drawing/2014/main" id="{83E41179-F56A-77DE-B6F1-4602A3D5261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518" y="2528883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6" name="Picture 35" descr="Eksempelbilde">
            <a:extLst>
              <a:ext uri="{FF2B5EF4-FFF2-40B4-BE49-F238E27FC236}">
                <a16:creationId xmlns:a16="http://schemas.microsoft.com/office/drawing/2014/main" id="{36D720AB-F125-A71E-2ABD-449D03082F3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905" y="2528883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FB34A060-F7C7-7887-C970-BEF26F3F3903}"/>
              </a:ext>
            </a:extLst>
          </p:cNvPr>
          <p:cNvSpPr txBox="1"/>
          <p:nvPr/>
        </p:nvSpPr>
        <p:spPr>
          <a:xfrm>
            <a:off x="6096000" y="512636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err="1">
                <a:solidFill>
                  <a:schemeClr val="tx2"/>
                </a:solidFill>
              </a:rPr>
              <a:t>UiTs</a:t>
            </a:r>
            <a:r>
              <a:rPr lang="nb-NO" sz="1000">
                <a:solidFill>
                  <a:schemeClr val="tx2"/>
                </a:solidFill>
              </a:rPr>
              <a:t> kart med studiesteder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4C8014-EBFA-53B3-DA16-39430666455F}"/>
              </a:ext>
            </a:extLst>
          </p:cNvPr>
          <p:cNvSpPr txBox="1"/>
          <p:nvPr/>
        </p:nvSpPr>
        <p:spPr>
          <a:xfrm>
            <a:off x="6096000" y="2280578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err="1">
                <a:solidFill>
                  <a:schemeClr val="tx2"/>
                </a:solidFill>
              </a:rPr>
              <a:t>UiTs</a:t>
            </a:r>
            <a:r>
              <a:rPr lang="nb-NO" sz="1000">
                <a:solidFill>
                  <a:schemeClr val="tx2"/>
                </a:solidFill>
              </a:rPr>
              <a:t> organisasjonskart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9E0112D-CD62-CB46-E558-418698236703}"/>
              </a:ext>
            </a:extLst>
          </p:cNvPr>
          <p:cNvSpPr txBox="1"/>
          <p:nvPr/>
        </p:nvSpPr>
        <p:spPr>
          <a:xfrm>
            <a:off x="6096000" y="4050860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err="1">
                <a:solidFill>
                  <a:schemeClr val="tx2"/>
                </a:solidFill>
              </a:rPr>
              <a:t>UiTs</a:t>
            </a:r>
            <a:r>
              <a:rPr lang="nb-NO" sz="1000">
                <a:solidFill>
                  <a:schemeClr val="tx2"/>
                </a:solidFill>
              </a:rPr>
              <a:t> strategi mot 2030</a:t>
            </a: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A7885AA8-3C29-0E37-C063-F7EA32F0B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Andre maler</a:t>
            </a:r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9EC44CD8-469B-65DD-3700-0DABB8A060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227589" cy="34648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2000" dirty="0"/>
              <a:t>Det er også utviklet PowerPoint-maler for:</a:t>
            </a:r>
          </a:p>
          <a:p>
            <a:pPr lvl="1"/>
            <a:r>
              <a:rPr lang="nb-NO" sz="1600" dirty="0" err="1"/>
              <a:t>UiTs</a:t>
            </a:r>
            <a:r>
              <a:rPr lang="nb-NO" sz="1600" dirty="0"/>
              <a:t> kart med studiesteder.</a:t>
            </a:r>
          </a:p>
          <a:p>
            <a:pPr lvl="1"/>
            <a:r>
              <a:rPr lang="nb-NO" sz="1600" dirty="0" err="1"/>
              <a:t>UiTs</a:t>
            </a:r>
            <a:r>
              <a:rPr lang="nb-NO" sz="1600" dirty="0"/>
              <a:t> organisasjonskart.</a:t>
            </a:r>
          </a:p>
          <a:p>
            <a:pPr lvl="1"/>
            <a:r>
              <a:rPr lang="nb-NO" sz="1600" dirty="0" err="1"/>
              <a:t>UiTs</a:t>
            </a:r>
            <a:r>
              <a:rPr lang="nb-NO" sz="1600" dirty="0"/>
              <a:t> strategi mot 2030.</a:t>
            </a:r>
          </a:p>
          <a:p>
            <a:pPr marL="457200" lvl="1" indent="0">
              <a:buNone/>
            </a:pPr>
            <a:endParaRPr lang="nb-NO" sz="1600" dirty="0"/>
          </a:p>
          <a:p>
            <a:pPr marL="0" indent="0">
              <a:buNone/>
            </a:pPr>
            <a:r>
              <a:rPr lang="nb-NO" sz="1800" dirty="0"/>
              <a:t>Oppdaterte maler ligger under:</a:t>
            </a:r>
            <a:br>
              <a:rPr lang="nb-NO" sz="1800" dirty="0"/>
            </a:br>
            <a:r>
              <a:rPr lang="nb-NO" sz="1800" dirty="0"/>
              <a:t>Fil &gt; Ny &gt; UiT Office 365. </a:t>
            </a:r>
          </a:p>
          <a:p>
            <a:pPr marL="0" indent="0">
              <a:buNone/>
            </a:pPr>
            <a:r>
              <a:rPr lang="nb-NO" sz="1800" dirty="0"/>
              <a:t>Maler og informasjon om profil og bruk ligger også på </a:t>
            </a:r>
            <a:r>
              <a:rPr lang="nb-NO" sz="1800" dirty="0">
                <a:hlinkClick r:id="rId9"/>
              </a:rPr>
              <a:t>uit.no/profil</a:t>
            </a:r>
            <a:r>
              <a:rPr lang="nb-NO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04628246"/>
      </p:ext>
    </p:extLst>
  </p:cSld>
  <p:clrMapOvr>
    <a:masterClrMapping/>
  </p:clrMapOvr>
</p:sld>
</file>

<file path=ppt/theme/theme1.xml><?xml version="1.0" encoding="utf-8"?>
<a:theme xmlns:a="http://schemas.openxmlformats.org/drawingml/2006/main" name="Heldekkende">
  <a:themeElements>
    <a:clrScheme name="UiTs profil">
      <a:dk1>
        <a:srgbClr val="000000"/>
      </a:dk1>
      <a:lt1>
        <a:srgbClr val="FFFFFF"/>
      </a:lt1>
      <a:dk2>
        <a:srgbClr val="003349"/>
      </a:dk2>
      <a:lt2>
        <a:srgbClr val="CDEBEF"/>
      </a:lt2>
      <a:accent1>
        <a:srgbClr val="59BEC9"/>
      </a:accent1>
      <a:accent2>
        <a:srgbClr val="CDEBEF"/>
      </a:accent2>
      <a:accent3>
        <a:srgbClr val="F2A900"/>
      </a:accent3>
      <a:accent4>
        <a:srgbClr val="FCEECC"/>
      </a:accent4>
      <a:accent5>
        <a:srgbClr val="CB333B"/>
      </a:accent5>
      <a:accent6>
        <a:srgbClr val="F7E0E2"/>
      </a:accent6>
      <a:hlink>
        <a:srgbClr val="007396"/>
      </a:hlink>
      <a:folHlink>
        <a:srgbClr val="954F72"/>
      </a:folHlink>
    </a:clrScheme>
    <a:fontScheme name="UiTs profil">
      <a:majorFont>
        <a:latin typeface="Open Sans ExtraBold"/>
        <a:ea typeface=""/>
        <a:cs typeface=""/>
      </a:majorFont>
      <a:minorFont>
        <a:latin typeface="Open Sans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 w="9525" cap="flat">
          <a:noFill/>
          <a:prstDash val="solid"/>
          <a:miter/>
        </a:ln>
      </a:spPr>
      <a:bodyPr rtlCol="0" anchor="ctr"/>
      <a:lstStyle>
        <a:defPPr algn="l">
          <a:defRPr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UiT PowerPoint bokmål test temasider embed" id="{6F1BA284-87F9-42F4-8159-B2B85DE4D152}" vid="{72C3EA50-0A11-4685-A195-003CE7355E51}"/>
    </a:ext>
  </a:extLst>
</a:theme>
</file>

<file path=ppt/theme/theme2.xml><?xml version="1.0" encoding="utf-8"?>
<a:theme xmlns:a="http://schemas.openxmlformats.org/drawingml/2006/main" name="Ramme">
  <a:themeElements>
    <a:clrScheme name="UiTs profil">
      <a:dk1>
        <a:srgbClr val="000000"/>
      </a:dk1>
      <a:lt1>
        <a:srgbClr val="FFFFFF"/>
      </a:lt1>
      <a:dk2>
        <a:srgbClr val="003349"/>
      </a:dk2>
      <a:lt2>
        <a:srgbClr val="CDEBEF"/>
      </a:lt2>
      <a:accent1>
        <a:srgbClr val="59BEC9"/>
      </a:accent1>
      <a:accent2>
        <a:srgbClr val="CDEBEF"/>
      </a:accent2>
      <a:accent3>
        <a:srgbClr val="F2A900"/>
      </a:accent3>
      <a:accent4>
        <a:srgbClr val="FCEECC"/>
      </a:accent4>
      <a:accent5>
        <a:srgbClr val="CB333B"/>
      </a:accent5>
      <a:accent6>
        <a:srgbClr val="F7E0E2"/>
      </a:accent6>
      <a:hlink>
        <a:srgbClr val="007396"/>
      </a:hlink>
      <a:folHlink>
        <a:srgbClr val="954F72"/>
      </a:folHlink>
    </a:clrScheme>
    <a:fontScheme name="UiT">
      <a:majorFont>
        <a:latin typeface="Open Sans ExtraBold"/>
        <a:ea typeface=""/>
        <a:cs typeface=""/>
      </a:majorFont>
      <a:minorFont>
        <a:latin typeface="Open Sans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 w="9525" cap="flat">
          <a:noFill/>
          <a:prstDash val="solid"/>
          <a:miter/>
        </a:ln>
      </a:spPr>
      <a:bodyPr rtlCol="0" anchor="ctr"/>
      <a:lstStyle>
        <a:defPPr algn="l">
          <a:defRPr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UiT PowerPoint bokmål test temasider embed" id="{6F1BA284-87F9-42F4-8159-B2B85DE4D152}" vid="{72C3EA50-0A11-4685-A195-003CE7355E5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6CC4E68F22484395BB93847BA6D0B8" ma:contentTypeVersion="3" ma:contentTypeDescription="Create a new document." ma:contentTypeScope="" ma:versionID="4a8359c01e079ef00097331ccee0dea2">
  <xsd:schema xmlns:xsd="http://www.w3.org/2001/XMLSchema" xmlns:xs="http://www.w3.org/2001/XMLSchema" xmlns:p="http://schemas.microsoft.com/office/2006/metadata/properties" xmlns:ns2="d61a547a-9c07-4cc4-a142-d6472416e13d" xmlns:ns3="47bdc872-4bf2-4cc1-b153-8c1112a455b6" targetNamespace="http://schemas.microsoft.com/office/2006/metadata/properties" ma:root="true" ma:fieldsID="b77008ffee93b520da7e098d9ac56bf5" ns2:_="" ns3:_="">
    <xsd:import namespace="d61a547a-9c07-4cc4-a142-d6472416e13d"/>
    <xsd:import namespace="47bdc872-4bf2-4cc1-b153-8c1112a455b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1a547a-9c07-4cc4-a142-d6472416e1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bdc872-4bf2-4cc1-b153-8c1112a455b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d61a547a-9c07-4cc4-a142-d6472416e13d">NKVMW7ZA4VH6-338744395-7</_dlc_DocId>
    <_dlc_DocIdUrl xmlns="d61a547a-9c07-4cc4-a142-d6472416e13d">
      <Url>https://universitetetitromso.sharepoint.com/sites/UiTTemplateLibrary/_layouts/15/DocIdRedir.aspx?ID=NKVMW7ZA4VH6-338744395-7</Url>
      <Description>NKVMW7ZA4VH6-338744395-7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F2F52F8-7AE5-4638-947E-7912B0B4569D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229F46F3-1E79-4BF2-ACD8-EDFEA82CE26A}">
  <ds:schemaRefs>
    <ds:schemaRef ds:uri="47bdc872-4bf2-4cc1-b153-8c1112a455b6"/>
    <ds:schemaRef ds:uri="d61a547a-9c07-4cc4-a142-d6472416e13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2AB8CE85-5F1D-42BF-8415-06CA0A4ECE67}">
  <ds:schemaRefs>
    <ds:schemaRef ds:uri="47bdc872-4bf2-4cc1-b153-8c1112a455b6"/>
    <ds:schemaRef ds:uri="d61a547a-9c07-4cc4-a142-d6472416e13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E012518E-665B-4845-8B5B-0C9337B7809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UiT PowerPoint bokmål test bokser istedet for bilder</Template>
  <TotalTime>7</TotalTime>
  <Words>491</Words>
  <Application>Microsoft Office PowerPoint</Application>
  <PresentationFormat>Widescreen</PresentationFormat>
  <Paragraphs>88</Paragraphs>
  <Slides>15</Slides>
  <Notes>3</Notes>
  <HiddenSlides>9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Open Sans ExtraBold</vt:lpstr>
      <vt:lpstr>Calibri</vt:lpstr>
      <vt:lpstr>Arial</vt:lpstr>
      <vt:lpstr>Aptos</vt:lpstr>
      <vt:lpstr>Open Sans Bold</vt:lpstr>
      <vt:lpstr>Heldekkende</vt:lpstr>
      <vt:lpstr>Ramme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Introduksjon</vt:lpstr>
      <vt:lpstr>Lysbildene</vt:lpstr>
      <vt:lpstr>Andre maler</vt:lpstr>
      <vt:lpstr>Tittellysbilde</vt:lpstr>
      <vt:lpstr>Tittellysbilde</vt:lpstr>
      <vt:lpstr>Lysbildeoppsett</vt:lpstr>
      <vt:lpstr>Farger</vt:lpstr>
      <vt:lpstr>Farger</vt:lpstr>
      <vt:lpstr>Tekststiler: Skrifttyper og -størrelse</vt:lpstr>
    </vt:vector>
  </TitlesOfParts>
  <Company>UiT The Arctic University of Norway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Torger Grytå</dc:creator>
  <cp:lastModifiedBy>Torger Grytå</cp:lastModifiedBy>
  <cp:revision>1</cp:revision>
  <dcterms:created xsi:type="dcterms:W3CDTF">2026-01-05T11:35:28Z</dcterms:created>
  <dcterms:modified xsi:type="dcterms:W3CDTF">2026-01-22T17:57:19Z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0x010100566CC4E68F22484395BB93847BA6D0B8</vt:lpwstr>
  </property>
  <property fmtid="{D5CDD505-2E9C-101B-9397-08002B2CF9AE}" pid="3" name="_dlc_DocIdItemGuid">
    <vt:lpwstr>72fc9a94-30a2-4bee-9b9a-5de55e496d5e</vt:lpwstr>
  </property>
</Properties>
</file>