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5"/>
    <p:sldMasterId id="2147483744" r:id="rId6"/>
  </p:sldMasterIdLst>
  <p:notesMasterIdLst>
    <p:notesMasterId r:id="rId22"/>
  </p:notesMasterIdLst>
  <p:handoutMasterIdLst>
    <p:handoutMasterId r:id="rId23"/>
  </p:handoutMasterIdLst>
  <p:sldIdLst>
    <p:sldId id="289" r:id="rId7"/>
    <p:sldId id="290" r:id="rId8"/>
    <p:sldId id="291" r:id="rId9"/>
    <p:sldId id="292" r:id="rId10"/>
    <p:sldId id="296" r:id="rId11"/>
    <p:sldId id="295" r:id="rId12"/>
    <p:sldId id="278" r:id="rId13"/>
    <p:sldId id="287" r:id="rId14"/>
    <p:sldId id="279" r:id="rId15"/>
    <p:sldId id="280" r:id="rId16"/>
    <p:sldId id="282" r:id="rId17"/>
    <p:sldId id="283" r:id="rId18"/>
    <p:sldId id="284" r:id="rId19"/>
    <p:sldId id="285" r:id="rId20"/>
    <p:sldId id="286" r:id="rId21"/>
  </p:sldIdLst>
  <p:sldSz cx="12192000" cy="6858000"/>
  <p:notesSz cx="6858000" cy="9144000"/>
  <p:embeddedFontLst>
    <p:embeddedFont>
      <p:font typeface="Open Sans Bold" panose="020B0604020202020204" charset="0"/>
      <p:bold r:id="rId24"/>
    </p:embeddedFont>
    <p:embeddedFont>
      <p:font typeface="Open Sans ExtraBold" panose="020B0906030804020204" pitchFamily="34" charset="0"/>
      <p:bold r:id="rId25"/>
      <p:boldItalic r:id="rId26"/>
    </p:embeddedFont>
  </p:embeddedFontLst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F54F11E-8870-4009-8A0B-D0E82A95D604}">
          <p14:sldIdLst>
            <p14:sldId id="289"/>
            <p14:sldId id="290"/>
          </p14:sldIdLst>
        </p14:section>
        <p14:section name="Brukerveiledning" id="{A729AB19-6366-41DB-ACF1-957C1C7096C8}">
          <p14:sldIdLst>
            <p14:sldId id="291"/>
            <p14:sldId id="292"/>
            <p14:sldId id="296"/>
            <p14:sldId id="295"/>
            <p14:sldId id="278"/>
            <p14:sldId id="287"/>
            <p14:sldId id="279"/>
            <p14:sldId id="280"/>
            <p14:sldId id="282"/>
            <p14:sldId id="283"/>
            <p14:sldId id="284"/>
            <p14:sldId id="285"/>
            <p14:sldId id="28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7E0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852C83-8320-4D9A-B7C8-C5D805DD179C}" v="12" dt="2026-01-22T17:52:33.2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6" autoAdjust="0"/>
    <p:restoredTop sz="93442" autoAdjust="0"/>
  </p:normalViewPr>
  <p:slideViewPr>
    <p:cSldViewPr snapToGrid="0">
      <p:cViewPr varScale="1">
        <p:scale>
          <a:sx n="239" d="100"/>
          <a:sy n="239" d="100"/>
        </p:scale>
        <p:origin x="684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8" d="100"/>
          <a:sy n="118" d="100"/>
        </p:scale>
        <p:origin x="764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font" Target="fonts/font3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font" Target="fonts/font2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font" Target="fonts/font1.fntdata"/><Relationship Id="rId32" Type="http://schemas.microsoft.com/office/2015/10/relationships/revisionInfo" Target="revisionInfo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handoutMaster" Target="handoutMasters/handoutMaster1.xml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microsoft.com/office/2016/11/relationships/changesInfo" Target="changesInfos/changesInfo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rger Grytå" userId="539de34a-5f54-4ef7-b608-689842b60cee" providerId="ADAL" clId="{47CD8B43-5314-48B0-BE4E-134FAB94500F}"/>
    <pc:docChg chg="undo redo custSel addSld delSld modSld sldOrd modMainMaster modSection">
      <pc:chgData name="Torger Grytå" userId="539de34a-5f54-4ef7-b608-689842b60cee" providerId="ADAL" clId="{47CD8B43-5314-48B0-BE4E-134FAB94500F}" dt="2026-01-22T17:52:57.544" v="1318" actId="478"/>
      <pc:docMkLst>
        <pc:docMk/>
      </pc:docMkLst>
      <pc:sldChg chg="addSp delSp modSp mod">
        <pc:chgData name="Torger Grytå" userId="539de34a-5f54-4ef7-b608-689842b60cee" providerId="ADAL" clId="{47CD8B43-5314-48B0-BE4E-134FAB94500F}" dt="2026-01-20T15:36:48.718" v="825" actId="14861"/>
        <pc:sldMkLst>
          <pc:docMk/>
          <pc:sldMk cId="2635517193" sldId="278"/>
        </pc:sldMkLst>
        <pc:spChg chg="mod">
          <ac:chgData name="Torger Grytå" userId="539de34a-5f54-4ef7-b608-689842b60cee" providerId="ADAL" clId="{47CD8B43-5314-48B0-BE4E-134FAB94500F}" dt="2026-01-20T15:36:24.546" v="821"/>
          <ac:spMkLst>
            <pc:docMk/>
            <pc:sldMk cId="2635517193" sldId="278"/>
            <ac:spMk id="2" creationId="{F3996D43-591F-3709-E87D-E66EDBDBEF3B}"/>
          </ac:spMkLst>
        </pc:spChg>
        <pc:spChg chg="mod">
          <ac:chgData name="Torger Grytå" userId="539de34a-5f54-4ef7-b608-689842b60cee" providerId="ADAL" clId="{47CD8B43-5314-48B0-BE4E-134FAB94500F}" dt="2026-01-20T15:35:56.323" v="820" actId="20577"/>
          <ac:spMkLst>
            <pc:docMk/>
            <pc:sldMk cId="2635517193" sldId="278"/>
            <ac:spMk id="3" creationId="{7A5BE6FE-48D3-43A8-73EC-BA19D999FEF2}"/>
          </ac:spMkLst>
        </pc:spChg>
        <pc:spChg chg="mod">
          <ac:chgData name="Torger Grytå" userId="539de34a-5f54-4ef7-b608-689842b60cee" providerId="ADAL" clId="{47CD8B43-5314-48B0-BE4E-134FAB94500F}" dt="2026-01-20T15:16:50.879" v="719" actId="14100"/>
          <ac:spMkLst>
            <pc:docMk/>
            <pc:sldMk cId="2635517193" sldId="278"/>
            <ac:spMk id="16" creationId="{F10BBFB3-F6AF-ADC6-480E-862D2660A245}"/>
          </ac:spMkLst>
        </pc:spChg>
        <pc:spChg chg="mod">
          <ac:chgData name="Torger Grytå" userId="539de34a-5f54-4ef7-b608-689842b60cee" providerId="ADAL" clId="{47CD8B43-5314-48B0-BE4E-134FAB94500F}" dt="2026-01-20T15:31:46.855" v="745" actId="1035"/>
          <ac:spMkLst>
            <pc:docMk/>
            <pc:sldMk cId="2635517193" sldId="278"/>
            <ac:spMk id="42" creationId="{C504C204-9398-B38E-99A7-2ACBCC4634FB}"/>
          </ac:spMkLst>
        </pc:spChg>
        <pc:picChg chg="add mod ord modCrop">
          <ac:chgData name="Torger Grytå" userId="539de34a-5f54-4ef7-b608-689842b60cee" providerId="ADAL" clId="{47CD8B43-5314-48B0-BE4E-134FAB94500F}" dt="2026-01-20T15:36:48.718" v="825" actId="14861"/>
          <ac:picMkLst>
            <pc:docMk/>
            <pc:sldMk cId="2635517193" sldId="278"/>
            <ac:picMk id="5" creationId="{DD644DC1-7096-DD74-4A43-82400FC9A064}"/>
          </ac:picMkLst>
        </pc:picChg>
        <pc:picChg chg="add mod ord">
          <ac:chgData name="Torger Grytå" userId="539de34a-5f54-4ef7-b608-689842b60cee" providerId="ADAL" clId="{47CD8B43-5314-48B0-BE4E-134FAB94500F}" dt="2026-01-20T15:36:48.718" v="825" actId="14861"/>
          <ac:picMkLst>
            <pc:docMk/>
            <pc:sldMk cId="2635517193" sldId="278"/>
            <ac:picMk id="9" creationId="{F5CEDA39-3E94-9576-E2F2-D8F9EF64168E}"/>
          </ac:picMkLst>
        </pc:picChg>
        <pc:picChg chg="add mod ord">
          <ac:chgData name="Torger Grytå" userId="539de34a-5f54-4ef7-b608-689842b60cee" providerId="ADAL" clId="{47CD8B43-5314-48B0-BE4E-134FAB94500F}" dt="2026-01-20T15:36:48.718" v="825" actId="14861"/>
          <ac:picMkLst>
            <pc:docMk/>
            <pc:sldMk cId="2635517193" sldId="278"/>
            <ac:picMk id="11" creationId="{EBF72F21-6119-7F75-13AB-DF28E4334F0C}"/>
          </ac:picMkLst>
        </pc:picChg>
      </pc:sldChg>
      <pc:sldChg chg="modSp mod">
        <pc:chgData name="Torger Grytå" userId="539de34a-5f54-4ef7-b608-689842b60cee" providerId="ADAL" clId="{47CD8B43-5314-48B0-BE4E-134FAB94500F}" dt="2026-01-22T12:38:29.215" v="1272"/>
        <pc:sldMkLst>
          <pc:docMk/>
          <pc:sldMk cId="4004628246" sldId="279"/>
        </pc:sldMkLst>
        <pc:spChg chg="mod">
          <ac:chgData name="Torger Grytå" userId="539de34a-5f54-4ef7-b608-689842b60cee" providerId="ADAL" clId="{47CD8B43-5314-48B0-BE4E-134FAB94500F}" dt="2026-01-20T16:25:08.657" v="1209"/>
          <ac:spMkLst>
            <pc:docMk/>
            <pc:sldMk cId="4004628246" sldId="279"/>
            <ac:spMk id="37" creationId="{FB34A060-F7C7-7887-C970-BEF26F3F3903}"/>
          </ac:spMkLst>
        </pc:spChg>
        <pc:spChg chg="mod">
          <ac:chgData name="Torger Grytå" userId="539de34a-5f54-4ef7-b608-689842b60cee" providerId="ADAL" clId="{47CD8B43-5314-48B0-BE4E-134FAB94500F}" dt="2026-01-20T16:24:33.014" v="1199"/>
          <ac:spMkLst>
            <pc:docMk/>
            <pc:sldMk cId="4004628246" sldId="279"/>
            <ac:spMk id="38" creationId="{5D4C8014-EBFA-53B3-DA16-39430666455F}"/>
          </ac:spMkLst>
        </pc:spChg>
        <pc:spChg chg="mod">
          <ac:chgData name="Torger Grytå" userId="539de34a-5f54-4ef7-b608-689842b60cee" providerId="ADAL" clId="{47CD8B43-5314-48B0-BE4E-134FAB94500F}" dt="2026-01-20T16:24:27.707" v="1198"/>
          <ac:spMkLst>
            <pc:docMk/>
            <pc:sldMk cId="4004628246" sldId="279"/>
            <ac:spMk id="40" creationId="{19E0112D-CD62-CB46-E558-418698236703}"/>
          </ac:spMkLst>
        </pc:spChg>
        <pc:spChg chg="mod">
          <ac:chgData name="Torger Grytå" userId="539de34a-5f54-4ef7-b608-689842b60cee" providerId="ADAL" clId="{47CD8B43-5314-48B0-BE4E-134FAB94500F}" dt="2026-01-20T15:51:36.687" v="954" actId="20577"/>
          <ac:spMkLst>
            <pc:docMk/>
            <pc:sldMk cId="4004628246" sldId="279"/>
            <ac:spMk id="41" creationId="{A7885AA8-3C29-0E37-C063-F7EA32F0BCF7}"/>
          </ac:spMkLst>
        </pc:spChg>
        <pc:spChg chg="mod">
          <ac:chgData name="Torger Grytå" userId="539de34a-5f54-4ef7-b608-689842b60cee" providerId="ADAL" clId="{47CD8B43-5314-48B0-BE4E-134FAB94500F}" dt="2026-01-22T12:38:29.215" v="1272"/>
          <ac:spMkLst>
            <pc:docMk/>
            <pc:sldMk cId="4004628246" sldId="279"/>
            <ac:spMk id="42" creationId="{9EC44CD8-469B-65DD-3700-0DABB8A0607E}"/>
          </ac:spMkLst>
        </pc:spChg>
      </pc:sldChg>
      <pc:sldChg chg="addSp delSp modSp mod">
        <pc:chgData name="Torger Grytå" userId="539de34a-5f54-4ef7-b608-689842b60cee" providerId="ADAL" clId="{47CD8B43-5314-48B0-BE4E-134FAB94500F}" dt="2026-01-20T16:09:49.009" v="1099" actId="14861"/>
        <pc:sldMkLst>
          <pc:docMk/>
          <pc:sldMk cId="3682856034" sldId="280"/>
        </pc:sldMkLst>
        <pc:spChg chg="mod">
          <ac:chgData name="Torger Grytå" userId="539de34a-5f54-4ef7-b608-689842b60cee" providerId="ADAL" clId="{47CD8B43-5314-48B0-BE4E-134FAB94500F}" dt="2026-01-20T15:56:42.799" v="1042" actId="20577"/>
          <ac:spMkLst>
            <pc:docMk/>
            <pc:sldMk cId="3682856034" sldId="280"/>
            <ac:spMk id="5" creationId="{30AD7234-10B0-5F98-1933-9C64C2BABFB1}"/>
          </ac:spMkLst>
        </pc:spChg>
        <pc:spChg chg="mod">
          <ac:chgData name="Torger Grytå" userId="539de34a-5f54-4ef7-b608-689842b60cee" providerId="ADAL" clId="{47CD8B43-5314-48B0-BE4E-134FAB94500F}" dt="2026-01-20T15:57:43.133" v="1049"/>
          <ac:spMkLst>
            <pc:docMk/>
            <pc:sldMk cId="3682856034" sldId="280"/>
            <ac:spMk id="6" creationId="{F5010FC6-97D3-8BA1-EBCB-E15EF3F7C89C}"/>
          </ac:spMkLst>
        </pc:spChg>
        <pc:spChg chg="mod">
          <ac:chgData name="Torger Grytå" userId="539de34a-5f54-4ef7-b608-689842b60cee" providerId="ADAL" clId="{47CD8B43-5314-48B0-BE4E-134FAB94500F}" dt="2026-01-20T16:07:01.607" v="1072" actId="14100"/>
          <ac:spMkLst>
            <pc:docMk/>
            <pc:sldMk cId="3682856034" sldId="280"/>
            <ac:spMk id="34" creationId="{EA435898-E856-3331-3586-2AE34025830E}"/>
          </ac:spMkLst>
        </pc:spChg>
        <pc:spChg chg="mod">
          <ac:chgData name="Torger Grytå" userId="539de34a-5f54-4ef7-b608-689842b60cee" providerId="ADAL" clId="{47CD8B43-5314-48B0-BE4E-134FAB94500F}" dt="2026-01-20T16:07:09.148" v="1088" actId="1037"/>
          <ac:spMkLst>
            <pc:docMk/>
            <pc:sldMk cId="3682856034" sldId="280"/>
            <ac:spMk id="35" creationId="{9F7E7160-C1AC-B259-A175-CE00260B7151}"/>
          </ac:spMkLst>
        </pc:spChg>
        <pc:picChg chg="add mod ord">
          <ac:chgData name="Torger Grytå" userId="539de34a-5f54-4ef7-b608-689842b60cee" providerId="ADAL" clId="{47CD8B43-5314-48B0-BE4E-134FAB94500F}" dt="2026-01-20T16:09:49.009" v="1099" actId="14861"/>
          <ac:picMkLst>
            <pc:docMk/>
            <pc:sldMk cId="3682856034" sldId="280"/>
            <ac:picMk id="3" creationId="{4982D791-A5A1-A395-10C2-CB8D0CE31607}"/>
          </ac:picMkLst>
        </pc:picChg>
        <pc:picChg chg="add mod">
          <ac:chgData name="Torger Grytå" userId="539de34a-5f54-4ef7-b608-689842b60cee" providerId="ADAL" clId="{47CD8B43-5314-48B0-BE4E-134FAB94500F}" dt="2026-01-20T16:09:49.009" v="1099" actId="14861"/>
          <ac:picMkLst>
            <pc:docMk/>
            <pc:sldMk cId="3682856034" sldId="280"/>
            <ac:picMk id="8" creationId="{AD62E88E-8214-B9B8-A900-ECBF00826B99}"/>
          </ac:picMkLst>
        </pc:picChg>
      </pc:sldChg>
      <pc:sldChg chg="modSp del mod">
        <pc:chgData name="Torger Grytå" userId="539de34a-5f54-4ef7-b608-689842b60cee" providerId="ADAL" clId="{47CD8B43-5314-48B0-BE4E-134FAB94500F}" dt="2026-01-22T17:48:09.365" v="1273" actId="47"/>
        <pc:sldMkLst>
          <pc:docMk/>
          <pc:sldMk cId="2291756954" sldId="281"/>
        </pc:sldMkLst>
      </pc:sldChg>
      <pc:sldChg chg="modSp mod">
        <pc:chgData name="Torger Grytå" userId="539de34a-5f54-4ef7-b608-689842b60cee" providerId="ADAL" clId="{47CD8B43-5314-48B0-BE4E-134FAB94500F}" dt="2026-01-20T16:14:20.093" v="1141" actId="20577"/>
        <pc:sldMkLst>
          <pc:docMk/>
          <pc:sldMk cId="2496497054" sldId="282"/>
        </pc:sldMkLst>
        <pc:spChg chg="mod">
          <ac:chgData name="Torger Grytå" userId="539de34a-5f54-4ef7-b608-689842b60cee" providerId="ADAL" clId="{47CD8B43-5314-48B0-BE4E-134FAB94500F}" dt="2026-01-20T16:13:00.308" v="1119"/>
          <ac:spMkLst>
            <pc:docMk/>
            <pc:sldMk cId="2496497054" sldId="282"/>
            <ac:spMk id="5" creationId="{C2B4C3B1-CC66-6092-B184-F89AD2B4AC4A}"/>
          </ac:spMkLst>
        </pc:spChg>
        <pc:spChg chg="mod">
          <ac:chgData name="Torger Grytå" userId="539de34a-5f54-4ef7-b608-689842b60cee" providerId="ADAL" clId="{47CD8B43-5314-48B0-BE4E-134FAB94500F}" dt="2026-01-20T16:14:20.093" v="1141" actId="20577"/>
          <ac:spMkLst>
            <pc:docMk/>
            <pc:sldMk cId="2496497054" sldId="282"/>
            <ac:spMk id="6" creationId="{F60284B3-A70B-CCB1-B9F3-A70F36B7C23A}"/>
          </ac:spMkLst>
        </pc:spChg>
      </pc:sldChg>
      <pc:sldChg chg="modSp mod">
        <pc:chgData name="Torger Grytå" userId="539de34a-5f54-4ef7-b608-689842b60cee" providerId="ADAL" clId="{47CD8B43-5314-48B0-BE4E-134FAB94500F}" dt="2026-01-20T16:31:19.604" v="1271" actId="20577"/>
        <pc:sldMkLst>
          <pc:docMk/>
          <pc:sldMk cId="4132342025" sldId="283"/>
        </pc:sldMkLst>
        <pc:spChg chg="mod">
          <ac:chgData name="Torger Grytå" userId="539de34a-5f54-4ef7-b608-689842b60cee" providerId="ADAL" clId="{47CD8B43-5314-48B0-BE4E-134FAB94500F}" dt="2026-01-20T16:30:17.723" v="1266"/>
          <ac:spMkLst>
            <pc:docMk/>
            <pc:sldMk cId="4132342025" sldId="283"/>
            <ac:spMk id="5" creationId="{97139C4C-FC82-BFF7-E720-6A32989D3981}"/>
          </ac:spMkLst>
        </pc:spChg>
        <pc:spChg chg="mod">
          <ac:chgData name="Torger Grytå" userId="539de34a-5f54-4ef7-b608-689842b60cee" providerId="ADAL" clId="{47CD8B43-5314-48B0-BE4E-134FAB94500F}" dt="2026-01-20T16:31:19.604" v="1271" actId="20577"/>
          <ac:spMkLst>
            <pc:docMk/>
            <pc:sldMk cId="4132342025" sldId="283"/>
            <ac:spMk id="6" creationId="{6B8D538D-CBFD-9B82-F12B-911948D9B4EA}"/>
          </ac:spMkLst>
        </pc:spChg>
        <pc:picChg chg="mod">
          <ac:chgData name="Torger Grytå" userId="539de34a-5f54-4ef7-b608-689842b60cee" providerId="ADAL" clId="{47CD8B43-5314-48B0-BE4E-134FAB94500F}" dt="2026-01-17T14:11:24.904" v="7" actId="1076"/>
          <ac:picMkLst>
            <pc:docMk/>
            <pc:sldMk cId="4132342025" sldId="283"/>
            <ac:picMk id="9" creationId="{5C5145FD-10CB-2F12-FEC6-DAA9E5DFAD5B}"/>
          </ac:picMkLst>
        </pc:picChg>
        <pc:picChg chg="mod">
          <ac:chgData name="Torger Grytå" userId="539de34a-5f54-4ef7-b608-689842b60cee" providerId="ADAL" clId="{47CD8B43-5314-48B0-BE4E-134FAB94500F}" dt="2026-01-17T14:11:24.904" v="7" actId="1076"/>
          <ac:picMkLst>
            <pc:docMk/>
            <pc:sldMk cId="4132342025" sldId="283"/>
            <ac:picMk id="10" creationId="{D45DF1DE-9BE8-7ADA-9DC2-703DB1CA627E}"/>
          </ac:picMkLst>
        </pc:picChg>
        <pc:picChg chg="mod">
          <ac:chgData name="Torger Grytå" userId="539de34a-5f54-4ef7-b608-689842b60cee" providerId="ADAL" clId="{47CD8B43-5314-48B0-BE4E-134FAB94500F}" dt="2026-01-17T14:11:26.707" v="9" actId="1076"/>
          <ac:picMkLst>
            <pc:docMk/>
            <pc:sldMk cId="4132342025" sldId="283"/>
            <ac:picMk id="11" creationId="{3BF1A734-0663-4E0B-5976-05D577C6F0A3}"/>
          </ac:picMkLst>
        </pc:picChg>
        <pc:picChg chg="mod">
          <ac:chgData name="Torger Grytå" userId="539de34a-5f54-4ef7-b608-689842b60cee" providerId="ADAL" clId="{47CD8B43-5314-48B0-BE4E-134FAB94500F}" dt="2026-01-17T14:11:26.707" v="9" actId="1076"/>
          <ac:picMkLst>
            <pc:docMk/>
            <pc:sldMk cId="4132342025" sldId="283"/>
            <ac:picMk id="12" creationId="{1191B10E-8D63-96E1-EB03-32556FEA65CF}"/>
          </ac:picMkLst>
        </pc:picChg>
      </pc:sldChg>
      <pc:sldChg chg="addSp delSp modSp mod">
        <pc:chgData name="Torger Grytå" userId="539de34a-5f54-4ef7-b608-689842b60cee" providerId="ADAL" clId="{47CD8B43-5314-48B0-BE4E-134FAB94500F}" dt="2026-01-20T16:18:09.843" v="1174" actId="20577"/>
        <pc:sldMkLst>
          <pc:docMk/>
          <pc:sldMk cId="1396108277" sldId="284"/>
        </pc:sldMkLst>
        <pc:spChg chg="mod">
          <ac:chgData name="Torger Grytå" userId="539de34a-5f54-4ef7-b608-689842b60cee" providerId="ADAL" clId="{47CD8B43-5314-48B0-BE4E-134FAB94500F}" dt="2026-01-20T16:16:26.711" v="1167" actId="20577"/>
          <ac:spMkLst>
            <pc:docMk/>
            <pc:sldMk cId="1396108277" sldId="284"/>
            <ac:spMk id="5" creationId="{401EA852-F1A9-F879-89D2-A628F4F29C8B}"/>
          </ac:spMkLst>
        </pc:spChg>
        <pc:spChg chg="mod">
          <ac:chgData name="Torger Grytå" userId="539de34a-5f54-4ef7-b608-689842b60cee" providerId="ADAL" clId="{47CD8B43-5314-48B0-BE4E-134FAB94500F}" dt="2026-01-20T16:18:09.843" v="1174" actId="20577"/>
          <ac:spMkLst>
            <pc:docMk/>
            <pc:sldMk cId="1396108277" sldId="284"/>
            <ac:spMk id="6" creationId="{765CE751-EF90-D262-7573-B46288CF5349}"/>
          </ac:spMkLst>
        </pc:spChg>
        <pc:picChg chg="add mod ord">
          <ac:chgData name="Torger Grytå" userId="539de34a-5f54-4ef7-b608-689842b60cee" providerId="ADAL" clId="{47CD8B43-5314-48B0-BE4E-134FAB94500F}" dt="2026-01-20T16:16:18.529" v="1160" actId="167"/>
          <ac:picMkLst>
            <pc:docMk/>
            <pc:sldMk cId="1396108277" sldId="284"/>
            <ac:picMk id="13" creationId="{EFB9DF12-272D-C79C-6C82-4D17602E0D6A}"/>
          </ac:picMkLst>
        </pc:picChg>
      </pc:sldChg>
      <pc:sldChg chg="modSp mod">
        <pc:chgData name="Torger Grytå" userId="539de34a-5f54-4ef7-b608-689842b60cee" providerId="ADAL" clId="{47CD8B43-5314-48B0-BE4E-134FAB94500F}" dt="2026-01-20T16:20:14.511" v="1194" actId="5793"/>
        <pc:sldMkLst>
          <pc:docMk/>
          <pc:sldMk cId="3613748177" sldId="285"/>
        </pc:sldMkLst>
        <pc:spChg chg="mod">
          <ac:chgData name="Torger Grytå" userId="539de34a-5f54-4ef7-b608-689842b60cee" providerId="ADAL" clId="{47CD8B43-5314-48B0-BE4E-134FAB94500F}" dt="2026-01-20T16:18:50.007" v="1180" actId="20577"/>
          <ac:spMkLst>
            <pc:docMk/>
            <pc:sldMk cId="3613748177" sldId="285"/>
            <ac:spMk id="5" creationId="{4F796F4A-E0D2-2734-8665-0F0A65FC5858}"/>
          </ac:spMkLst>
        </pc:spChg>
        <pc:spChg chg="mod">
          <ac:chgData name="Torger Grytå" userId="539de34a-5f54-4ef7-b608-689842b60cee" providerId="ADAL" clId="{47CD8B43-5314-48B0-BE4E-134FAB94500F}" dt="2026-01-20T16:20:14.511" v="1194" actId="5793"/>
          <ac:spMkLst>
            <pc:docMk/>
            <pc:sldMk cId="3613748177" sldId="285"/>
            <ac:spMk id="6" creationId="{3947E29D-B54B-7D2C-3AC0-C7CDADAAA8D2}"/>
          </ac:spMkLst>
        </pc:spChg>
      </pc:sldChg>
      <pc:sldChg chg="modSp mod">
        <pc:chgData name="Torger Grytå" userId="539de34a-5f54-4ef7-b608-689842b60cee" providerId="ADAL" clId="{47CD8B43-5314-48B0-BE4E-134FAB94500F}" dt="2026-01-20T16:22:11.763" v="1197"/>
        <pc:sldMkLst>
          <pc:docMk/>
          <pc:sldMk cId="2263237697" sldId="286"/>
        </pc:sldMkLst>
        <pc:spChg chg="mod">
          <ac:chgData name="Torger Grytå" userId="539de34a-5f54-4ef7-b608-689842b60cee" providerId="ADAL" clId="{47CD8B43-5314-48B0-BE4E-134FAB94500F}" dt="2026-01-20T16:21:58.079" v="1195"/>
          <ac:spMkLst>
            <pc:docMk/>
            <pc:sldMk cId="2263237697" sldId="286"/>
            <ac:spMk id="5" creationId="{C3D82B6F-5C85-242A-A649-166FC4EA93F9}"/>
          </ac:spMkLst>
        </pc:spChg>
        <pc:spChg chg="mod">
          <ac:chgData name="Torger Grytå" userId="539de34a-5f54-4ef7-b608-689842b60cee" providerId="ADAL" clId="{47CD8B43-5314-48B0-BE4E-134FAB94500F}" dt="2026-01-20T16:22:11.763" v="1197"/>
          <ac:spMkLst>
            <pc:docMk/>
            <pc:sldMk cId="2263237697" sldId="286"/>
            <ac:spMk id="18" creationId="{17A02F3D-E068-8073-D250-C327064E4A3A}"/>
          </ac:spMkLst>
        </pc:spChg>
      </pc:sldChg>
      <pc:sldChg chg="modSp mod">
        <pc:chgData name="Torger Grytå" userId="539de34a-5f54-4ef7-b608-689842b60cee" providerId="ADAL" clId="{47CD8B43-5314-48B0-BE4E-134FAB94500F}" dt="2026-01-20T16:10:53.239" v="1118" actId="20577"/>
        <pc:sldMkLst>
          <pc:docMk/>
          <pc:sldMk cId="3946246745" sldId="287"/>
        </pc:sldMkLst>
        <pc:spChg chg="mod">
          <ac:chgData name="Torger Grytå" userId="539de34a-5f54-4ef7-b608-689842b60cee" providerId="ADAL" clId="{47CD8B43-5314-48B0-BE4E-134FAB94500F}" dt="2026-01-20T15:46:47.455" v="928" actId="20577"/>
          <ac:spMkLst>
            <pc:docMk/>
            <pc:sldMk cId="3946246745" sldId="287"/>
            <ac:spMk id="2" creationId="{5CED9AD4-C1B0-2A00-38F7-975BF3ED14AF}"/>
          </ac:spMkLst>
        </pc:spChg>
        <pc:spChg chg="mod">
          <ac:chgData name="Torger Grytå" userId="539de34a-5f54-4ef7-b608-689842b60cee" providerId="ADAL" clId="{47CD8B43-5314-48B0-BE4E-134FAB94500F}" dt="2026-01-20T16:10:53.239" v="1118" actId="20577"/>
          <ac:spMkLst>
            <pc:docMk/>
            <pc:sldMk cId="3946246745" sldId="287"/>
            <ac:spMk id="3" creationId="{D7918B0C-7FAB-FFFD-57FD-3C4DCADAE363}"/>
          </ac:spMkLst>
        </pc:spChg>
        <pc:spChg chg="mod">
          <ac:chgData name="Torger Grytå" userId="539de34a-5f54-4ef7-b608-689842b60cee" providerId="ADAL" clId="{47CD8B43-5314-48B0-BE4E-134FAB94500F}" dt="2026-01-20T15:47:22.352" v="935"/>
          <ac:spMkLst>
            <pc:docMk/>
            <pc:sldMk cId="3946246745" sldId="287"/>
            <ac:spMk id="47" creationId="{8F8E5DCE-4151-1350-6BB0-758CA0D60215}"/>
          </ac:spMkLst>
        </pc:spChg>
        <pc:spChg chg="mod">
          <ac:chgData name="Torger Grytå" userId="539de34a-5f54-4ef7-b608-689842b60cee" providerId="ADAL" clId="{47CD8B43-5314-48B0-BE4E-134FAB94500F}" dt="2026-01-20T15:48:30.623" v="936"/>
          <ac:spMkLst>
            <pc:docMk/>
            <pc:sldMk cId="3946246745" sldId="287"/>
            <ac:spMk id="48" creationId="{CDFA669E-BA9D-4901-BAA8-AE6DED432782}"/>
          </ac:spMkLst>
        </pc:spChg>
        <pc:spChg chg="mod">
          <ac:chgData name="Torger Grytå" userId="539de34a-5f54-4ef7-b608-689842b60cee" providerId="ADAL" clId="{47CD8B43-5314-48B0-BE4E-134FAB94500F}" dt="2026-01-20T16:10:43.573" v="1110" actId="14100"/>
          <ac:spMkLst>
            <pc:docMk/>
            <pc:sldMk cId="3946246745" sldId="287"/>
            <ac:spMk id="49" creationId="{9F1D2E0C-B075-D194-6325-B3D16D218212}"/>
          </ac:spMkLst>
        </pc:spChg>
        <pc:spChg chg="mod">
          <ac:chgData name="Torger Grytå" userId="539de34a-5f54-4ef7-b608-689842b60cee" providerId="ADAL" clId="{47CD8B43-5314-48B0-BE4E-134FAB94500F}" dt="2026-01-20T15:49:27.520" v="938"/>
          <ac:spMkLst>
            <pc:docMk/>
            <pc:sldMk cId="3946246745" sldId="287"/>
            <ac:spMk id="50" creationId="{8F6FD26D-A3C9-FDE2-81B9-822BC12EB400}"/>
          </ac:spMkLst>
        </pc:spChg>
        <pc:spChg chg="mod">
          <ac:chgData name="Torger Grytå" userId="539de34a-5f54-4ef7-b608-689842b60cee" providerId="ADAL" clId="{47CD8B43-5314-48B0-BE4E-134FAB94500F}" dt="2026-01-20T15:49:55.563" v="939"/>
          <ac:spMkLst>
            <pc:docMk/>
            <pc:sldMk cId="3946246745" sldId="287"/>
            <ac:spMk id="51" creationId="{8682BA3A-810E-11BE-7498-73EA3EC07655}"/>
          </ac:spMkLst>
        </pc:spChg>
      </pc:sldChg>
      <pc:sldChg chg="del">
        <pc:chgData name="Torger Grytå" userId="539de34a-5f54-4ef7-b608-689842b60cee" providerId="ADAL" clId="{47CD8B43-5314-48B0-BE4E-134FAB94500F}" dt="2026-01-22T17:48:22.125" v="1275" actId="47"/>
        <pc:sldMkLst>
          <pc:docMk/>
          <pc:sldMk cId="2648606007" sldId="288"/>
        </pc:sldMkLst>
      </pc:sldChg>
      <pc:sldChg chg="addSp modSp new mod">
        <pc:chgData name="Torger Grytå" userId="539de34a-5f54-4ef7-b608-689842b60cee" providerId="ADAL" clId="{47CD8B43-5314-48B0-BE4E-134FAB94500F}" dt="2026-01-22T17:52:38.422" v="1311" actId="34135"/>
        <pc:sldMkLst>
          <pc:docMk/>
          <pc:sldMk cId="3157149540" sldId="289"/>
        </pc:sldMkLst>
        <pc:picChg chg="add mod">
          <ac:chgData name="Torger Grytå" userId="539de34a-5f54-4ef7-b608-689842b60cee" providerId="ADAL" clId="{47CD8B43-5314-48B0-BE4E-134FAB94500F}" dt="2026-01-22T17:52:38.422" v="1311" actId="34135"/>
          <ac:picMkLst>
            <pc:docMk/>
            <pc:sldMk cId="3157149540" sldId="289"/>
            <ac:picMk id="3" creationId="{BA1D64FA-F1F5-FAFF-4C65-8D6706C761CC}"/>
          </ac:picMkLst>
        </pc:picChg>
      </pc:sldChg>
      <pc:sldChg chg="addSp modSp new mod">
        <pc:chgData name="Torger Grytå" userId="539de34a-5f54-4ef7-b608-689842b60cee" providerId="ADAL" clId="{47CD8B43-5314-48B0-BE4E-134FAB94500F}" dt="2026-01-22T17:52:40.888" v="1312" actId="34135"/>
        <pc:sldMkLst>
          <pc:docMk/>
          <pc:sldMk cId="279833207" sldId="290"/>
        </pc:sldMkLst>
        <pc:picChg chg="add mod">
          <ac:chgData name="Torger Grytå" userId="539de34a-5f54-4ef7-b608-689842b60cee" providerId="ADAL" clId="{47CD8B43-5314-48B0-BE4E-134FAB94500F}" dt="2026-01-22T17:52:40.888" v="1312" actId="34135"/>
          <ac:picMkLst>
            <pc:docMk/>
            <pc:sldMk cId="279833207" sldId="290"/>
            <ac:picMk id="3" creationId="{E8D71AA2-344F-3CA4-4BB7-9D271A5B9F9E}"/>
          </ac:picMkLst>
        </pc:picChg>
      </pc:sldChg>
      <pc:sldChg chg="addSp delSp modSp add mod ord">
        <pc:chgData name="Torger Grytå" userId="539de34a-5f54-4ef7-b608-689842b60cee" providerId="ADAL" clId="{47CD8B43-5314-48B0-BE4E-134FAB94500F}" dt="2026-01-22T17:52:44.109" v="1313" actId="34135"/>
        <pc:sldMkLst>
          <pc:docMk/>
          <pc:sldMk cId="3483171381" sldId="291"/>
        </pc:sldMkLst>
        <pc:picChg chg="add mod">
          <ac:chgData name="Torger Grytå" userId="539de34a-5f54-4ef7-b608-689842b60cee" providerId="ADAL" clId="{47CD8B43-5314-48B0-BE4E-134FAB94500F}" dt="2026-01-22T17:50:09.901" v="1287"/>
          <ac:picMkLst>
            <pc:docMk/>
            <pc:sldMk cId="3483171381" sldId="291"/>
            <ac:picMk id="3" creationId="{08D61DE7-FA6C-F3EB-6126-177C3F11E482}"/>
          </ac:picMkLst>
        </pc:picChg>
        <pc:picChg chg="add del mod">
          <ac:chgData name="Torger Grytå" userId="539de34a-5f54-4ef7-b608-689842b60cee" providerId="ADAL" clId="{47CD8B43-5314-48B0-BE4E-134FAB94500F}" dt="2026-01-22T17:52:21.622" v="1307" actId="21"/>
          <ac:picMkLst>
            <pc:docMk/>
            <pc:sldMk cId="3483171381" sldId="291"/>
            <ac:picMk id="5" creationId="{DF5A4F4F-DC5B-F6A5-40E2-FA8FA1AAEDAF}"/>
          </ac:picMkLst>
        </pc:picChg>
        <pc:picChg chg="add mod">
          <ac:chgData name="Torger Grytå" userId="539de34a-5f54-4ef7-b608-689842b60cee" providerId="ADAL" clId="{47CD8B43-5314-48B0-BE4E-134FAB94500F}" dt="2026-01-22T17:52:44.109" v="1313" actId="34135"/>
          <ac:picMkLst>
            <pc:docMk/>
            <pc:sldMk cId="3483171381" sldId="291"/>
            <ac:picMk id="7" creationId="{E4816DFC-B957-F1A1-1F1E-41C26FA1E71D}"/>
          </ac:picMkLst>
        </pc:picChg>
      </pc:sldChg>
      <pc:sldChg chg="addSp delSp modSp add mod ord replId">
        <pc:chgData name="Torger Grytå" userId="539de34a-5f54-4ef7-b608-689842b60cee" providerId="ADAL" clId="{47CD8B43-5314-48B0-BE4E-134FAB94500F}" dt="2026-01-22T17:52:46.435" v="1314" actId="34135"/>
        <pc:sldMkLst>
          <pc:docMk/>
          <pc:sldMk cId="2290152740" sldId="292"/>
        </pc:sldMkLst>
        <pc:picChg chg="add del mod">
          <ac:chgData name="Torger Grytå" userId="539de34a-5f54-4ef7-b608-689842b60cee" providerId="ADAL" clId="{47CD8B43-5314-48B0-BE4E-134FAB94500F}" dt="2026-01-22T17:52:09.955" v="1304" actId="478"/>
          <ac:picMkLst>
            <pc:docMk/>
            <pc:sldMk cId="2290152740" sldId="292"/>
            <ac:picMk id="3" creationId="{F1EEC674-6E2B-1020-CB6B-4F59A49448D1}"/>
          </ac:picMkLst>
        </pc:picChg>
        <pc:picChg chg="add del mod">
          <ac:chgData name="Torger Grytå" userId="539de34a-5f54-4ef7-b608-689842b60cee" providerId="ADAL" clId="{47CD8B43-5314-48B0-BE4E-134FAB94500F}" dt="2026-01-22T17:52:24.789" v="1308" actId="478"/>
          <ac:picMkLst>
            <pc:docMk/>
            <pc:sldMk cId="2290152740" sldId="292"/>
            <ac:picMk id="5" creationId="{E924875D-B4E0-B452-0508-13BB98F0DBC7}"/>
          </ac:picMkLst>
        </pc:picChg>
        <pc:picChg chg="add mod">
          <ac:chgData name="Torger Grytå" userId="539de34a-5f54-4ef7-b608-689842b60cee" providerId="ADAL" clId="{47CD8B43-5314-48B0-BE4E-134FAB94500F}" dt="2026-01-22T17:52:46.435" v="1314" actId="34135"/>
          <ac:picMkLst>
            <pc:docMk/>
            <pc:sldMk cId="2290152740" sldId="292"/>
            <ac:picMk id="7" creationId="{6B3001C8-1E8B-ECC6-A25B-B7B67D5AFE39}"/>
          </ac:picMkLst>
        </pc:picChg>
      </pc:sldChg>
      <pc:sldChg chg="add del">
        <pc:chgData name="Torger Grytå" userId="539de34a-5f54-4ef7-b608-689842b60cee" providerId="ADAL" clId="{47CD8B43-5314-48B0-BE4E-134FAB94500F}" dt="2026-01-22T17:49:11.523" v="1283" actId="47"/>
        <pc:sldMkLst>
          <pc:docMk/>
          <pc:sldMk cId="2891214360" sldId="293"/>
        </pc:sldMkLst>
      </pc:sldChg>
      <pc:sldChg chg="add del replId">
        <pc:chgData name="Torger Grytå" userId="539de34a-5f54-4ef7-b608-689842b60cee" providerId="ADAL" clId="{47CD8B43-5314-48B0-BE4E-134FAB94500F}" dt="2026-01-22T17:49:11.523" v="1283" actId="47"/>
        <pc:sldMkLst>
          <pc:docMk/>
          <pc:sldMk cId="881676609" sldId="294"/>
        </pc:sldMkLst>
      </pc:sldChg>
      <pc:sldChg chg="addSp delSp modSp new mod ord">
        <pc:chgData name="Torger Grytå" userId="539de34a-5f54-4ef7-b608-689842b60cee" providerId="ADAL" clId="{47CD8B43-5314-48B0-BE4E-134FAB94500F}" dt="2026-01-22T17:52:57.544" v="1318" actId="478"/>
        <pc:sldMkLst>
          <pc:docMk/>
          <pc:sldMk cId="1186058296" sldId="295"/>
        </pc:sldMkLst>
        <pc:spChg chg="del">
          <ac:chgData name="Torger Grytå" userId="539de34a-5f54-4ef7-b608-689842b60cee" providerId="ADAL" clId="{47CD8B43-5314-48B0-BE4E-134FAB94500F}" dt="2026-01-22T17:49:31.051" v="1284" actId="478"/>
          <ac:spMkLst>
            <pc:docMk/>
            <pc:sldMk cId="1186058296" sldId="295"/>
            <ac:spMk id="3" creationId="{36624C0A-7D38-41F4-ED4F-38FA3F38D7E9}"/>
          </ac:spMkLst>
        </pc:spChg>
        <pc:picChg chg="add del mod ord">
          <ac:chgData name="Torger Grytå" userId="539de34a-5f54-4ef7-b608-689842b60cee" providerId="ADAL" clId="{47CD8B43-5314-48B0-BE4E-134FAB94500F}" dt="2026-01-22T17:52:57.544" v="1318" actId="478"/>
          <ac:picMkLst>
            <pc:docMk/>
            <pc:sldMk cId="1186058296" sldId="295"/>
            <ac:picMk id="6" creationId="{92EB0036-5B06-E4C9-BEDF-EC5942E809BC}"/>
          </ac:picMkLst>
        </pc:picChg>
      </pc:sldChg>
      <pc:sldChg chg="addSp delSp modSp new mod ord">
        <pc:chgData name="Torger Grytå" userId="539de34a-5f54-4ef7-b608-689842b60cee" providerId="ADAL" clId="{47CD8B43-5314-48B0-BE4E-134FAB94500F}" dt="2026-01-22T17:52:49.459" v="1315" actId="34135"/>
        <pc:sldMkLst>
          <pc:docMk/>
          <pc:sldMk cId="2050357828" sldId="296"/>
        </pc:sldMkLst>
        <pc:spChg chg="del">
          <ac:chgData name="Torger Grytå" userId="539de34a-5f54-4ef7-b608-689842b60cee" providerId="ADAL" clId="{47CD8B43-5314-48B0-BE4E-134FAB94500F}" dt="2026-01-22T17:51:43.764" v="1296"/>
          <ac:spMkLst>
            <pc:docMk/>
            <pc:sldMk cId="2050357828" sldId="296"/>
            <ac:spMk id="3" creationId="{6A1DA96A-3282-CC0B-7410-7C1E07B8DCA0}"/>
          </ac:spMkLst>
        </pc:spChg>
        <pc:spChg chg="add del mod">
          <ac:chgData name="Torger Grytå" userId="539de34a-5f54-4ef7-b608-689842b60cee" providerId="ADAL" clId="{47CD8B43-5314-48B0-BE4E-134FAB94500F}" dt="2026-01-22T17:51:48.167" v="1298" actId="478"/>
          <ac:spMkLst>
            <pc:docMk/>
            <pc:sldMk cId="2050357828" sldId="296"/>
            <ac:spMk id="8" creationId="{61FE55FD-3BC9-B535-3FF6-1D2A7DED6C82}"/>
          </ac:spMkLst>
        </pc:spChg>
        <pc:picChg chg="add del mod">
          <ac:chgData name="Torger Grytå" userId="539de34a-5f54-4ef7-b608-689842b60cee" providerId="ADAL" clId="{47CD8B43-5314-48B0-BE4E-134FAB94500F}" dt="2026-01-22T17:51:46.286" v="1297" actId="478"/>
          <ac:picMkLst>
            <pc:docMk/>
            <pc:sldMk cId="2050357828" sldId="296"/>
            <ac:picMk id="6" creationId="{3908F17A-D334-98F7-A000-E3D9FDB3B711}"/>
          </ac:picMkLst>
        </pc:picChg>
        <pc:picChg chg="add mod ord">
          <ac:chgData name="Torger Grytå" userId="539de34a-5f54-4ef7-b608-689842b60cee" providerId="ADAL" clId="{47CD8B43-5314-48B0-BE4E-134FAB94500F}" dt="2026-01-22T17:52:49.459" v="1315" actId="34135"/>
          <ac:picMkLst>
            <pc:docMk/>
            <pc:sldMk cId="2050357828" sldId="296"/>
            <ac:picMk id="10" creationId="{675CD347-D86E-F564-F095-67DD0A50E261}"/>
          </ac:picMkLst>
        </pc:picChg>
      </pc:sldChg>
      <pc:sldMasterChg chg="modSp mod modSldLayout">
        <pc:chgData name="Torger Grytå" userId="539de34a-5f54-4ef7-b608-689842b60cee" providerId="ADAL" clId="{47CD8B43-5314-48B0-BE4E-134FAB94500F}" dt="2026-01-20T15:27:57.011" v="736" actId="6014"/>
        <pc:sldMasterMkLst>
          <pc:docMk/>
          <pc:sldMasterMk cId="350943100" sldId="2147483648"/>
        </pc:sldMasterMkLst>
        <pc:spChg chg="mod">
          <ac:chgData name="Torger Grytå" userId="539de34a-5f54-4ef7-b608-689842b60cee" providerId="ADAL" clId="{47CD8B43-5314-48B0-BE4E-134FAB94500F}" dt="2026-01-19T08:01:25.378" v="382" actId="20577"/>
          <ac:spMkLst>
            <pc:docMk/>
            <pc:sldMasterMk cId="350943100" sldId="2147483648"/>
            <ac:spMk id="2" creationId="{00000000-0000-0000-0000-000000000000}"/>
          </ac:spMkLst>
        </pc:spChg>
        <pc:spChg chg="mod">
          <ac:chgData name="Torger Grytå" userId="539de34a-5f54-4ef7-b608-689842b60cee" providerId="ADAL" clId="{47CD8B43-5314-48B0-BE4E-134FAB94500F}" dt="2026-01-19T08:03:10.303" v="485" actId="20577"/>
          <ac:spMkLst>
            <pc:docMk/>
            <pc:sldMasterMk cId="350943100" sldId="2147483648"/>
            <ac:spMk id="3" creationId="{00000000-0000-0000-0000-000000000000}"/>
          </ac:spMkLst>
        </pc:spChg>
        <pc:sldLayoutChg chg="addSp delSp modSp mod">
          <pc:chgData name="Torger Grytå" userId="539de34a-5f54-4ef7-b608-689842b60cee" providerId="ADAL" clId="{47CD8B43-5314-48B0-BE4E-134FAB94500F}" dt="2026-01-19T09:40:50.710" v="565" actId="20577"/>
          <pc:sldLayoutMkLst>
            <pc:docMk/>
            <pc:sldMasterMk cId="350943100" sldId="2147483648"/>
            <pc:sldLayoutMk cId="615897299" sldId="2147483649"/>
          </pc:sldLayoutMkLst>
          <pc:spChg chg="mod">
            <ac:chgData name="Torger Grytå" userId="539de34a-5f54-4ef7-b608-689842b60cee" providerId="ADAL" clId="{47CD8B43-5314-48B0-BE4E-134FAB94500F}" dt="2026-01-19T09:40:39.184" v="559" actId="20577"/>
            <ac:spMkLst>
              <pc:docMk/>
              <pc:sldMasterMk cId="350943100" sldId="2147483648"/>
              <pc:sldLayoutMk cId="615897299" sldId="2147483649"/>
              <ac:spMk id="3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19T08:02:11.797" v="421" actId="20577"/>
            <ac:spMkLst>
              <pc:docMk/>
              <pc:sldMasterMk cId="350943100" sldId="2147483648"/>
              <pc:sldLayoutMk cId="615897299" sldId="2147483649"/>
              <ac:spMk id="4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19T09:40:50.710" v="565" actId="20577"/>
            <ac:spMkLst>
              <pc:docMk/>
              <pc:sldMasterMk cId="350943100" sldId="2147483648"/>
              <pc:sldLayoutMk cId="615897299" sldId="2147483649"/>
              <ac:spMk id="6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19T08:02:00.469" v="400" actId="20577"/>
            <ac:spMkLst>
              <pc:docMk/>
              <pc:sldMasterMk cId="350943100" sldId="2147483648"/>
              <pc:sldLayoutMk cId="615897299" sldId="2147483649"/>
              <ac:spMk id="8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9T07:46:57.116" v="108" actId="34135"/>
            <ac:picMkLst>
              <pc:docMk/>
              <pc:sldMasterMk cId="350943100" sldId="2147483648"/>
              <pc:sldLayoutMk cId="615897299" sldId="2147483649"/>
              <ac:picMk id="12" creationId="{903E269E-B92D-42AB-82BB-16A9002ECDAA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10:01:27.077" v="648"/>
          <pc:sldLayoutMkLst>
            <pc:docMk/>
            <pc:sldMasterMk cId="350943100" sldId="2147483648"/>
            <pc:sldLayoutMk cId="2267822441" sldId="2147483657"/>
          </pc:sldLayoutMkLst>
          <pc:spChg chg="mod">
            <ac:chgData name="Torger Grytå" userId="539de34a-5f54-4ef7-b608-689842b60cee" providerId="ADAL" clId="{47CD8B43-5314-48B0-BE4E-134FAB94500F}" dt="2026-01-19T10:01:27.077" v="648"/>
            <ac:spMkLst>
              <pc:docMk/>
              <pc:sldMasterMk cId="350943100" sldId="2147483648"/>
              <pc:sldLayoutMk cId="2267822441" sldId="2147483657"/>
              <ac:spMk id="4" creationId="{5B198805-D90E-94C4-06C7-4918881244B9}"/>
            </ac:spMkLst>
          </pc:spChg>
          <pc:picChg chg="add mod">
            <ac:chgData name="Torger Grytå" userId="539de34a-5f54-4ef7-b608-689842b60cee" providerId="ADAL" clId="{47CD8B43-5314-48B0-BE4E-134FAB94500F}" dt="2026-01-19T07:47:22.985" v="116" actId="34135"/>
            <ac:picMkLst>
              <pc:docMk/>
              <pc:sldMasterMk cId="350943100" sldId="2147483648"/>
              <pc:sldLayoutMk cId="2267822441" sldId="2147483657"/>
              <ac:picMk id="2" creationId="{D8E0D765-AAEE-5A8E-3124-F435D2D10567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10:02:42.411" v="653"/>
          <pc:sldLayoutMkLst>
            <pc:docMk/>
            <pc:sldMasterMk cId="350943100" sldId="2147483648"/>
            <pc:sldLayoutMk cId="4081405924" sldId="2147483664"/>
          </pc:sldLayoutMkLst>
          <pc:spChg chg="mod">
            <ac:chgData name="Torger Grytå" userId="539de34a-5f54-4ef7-b608-689842b60cee" providerId="ADAL" clId="{47CD8B43-5314-48B0-BE4E-134FAB94500F}" dt="2026-01-19T08:07:21.868" v="525"/>
            <ac:spMkLst>
              <pc:docMk/>
              <pc:sldMasterMk cId="350943100" sldId="2147483648"/>
              <pc:sldLayoutMk cId="4081405924" sldId="2147483664"/>
              <ac:spMk id="2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19T10:02:42.411" v="653"/>
            <ac:spMkLst>
              <pc:docMk/>
              <pc:sldMasterMk cId="350943100" sldId="2147483648"/>
              <pc:sldLayoutMk cId="4081405924" sldId="2147483664"/>
              <ac:spMk id="3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9T07:57:23.172" v="330" actId="34135"/>
            <ac:picMkLst>
              <pc:docMk/>
              <pc:sldMasterMk cId="350943100" sldId="2147483648"/>
              <pc:sldLayoutMk cId="4081405924" sldId="2147483664"/>
              <ac:picMk id="4" creationId="{F69CA71B-549B-81C6-F803-5F9F00FBEAF8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10:02:46.237" v="655"/>
          <pc:sldLayoutMkLst>
            <pc:docMk/>
            <pc:sldMasterMk cId="350943100" sldId="2147483648"/>
            <pc:sldLayoutMk cId="3709082771" sldId="2147483665"/>
          </pc:sldLayoutMkLst>
          <pc:spChg chg="mod">
            <ac:chgData name="Torger Grytå" userId="539de34a-5f54-4ef7-b608-689842b60cee" providerId="ADAL" clId="{47CD8B43-5314-48B0-BE4E-134FAB94500F}" dt="2026-01-19T08:07:23.737" v="526"/>
            <ac:spMkLst>
              <pc:docMk/>
              <pc:sldMasterMk cId="350943100" sldId="2147483648"/>
              <pc:sldLayoutMk cId="3709082771" sldId="2147483665"/>
              <ac:spMk id="2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19T10:02:44.903" v="654"/>
            <ac:spMkLst>
              <pc:docMk/>
              <pc:sldMasterMk cId="350943100" sldId="2147483648"/>
              <pc:sldLayoutMk cId="3709082771" sldId="2147483665"/>
              <ac:spMk id="3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19T10:02:46.237" v="655"/>
            <ac:spMkLst>
              <pc:docMk/>
              <pc:sldMasterMk cId="350943100" sldId="2147483648"/>
              <pc:sldLayoutMk cId="3709082771" sldId="2147483665"/>
              <ac:spMk id="4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9T07:57:27.695" v="332" actId="34135"/>
            <ac:picMkLst>
              <pc:docMk/>
              <pc:sldMasterMk cId="350943100" sldId="2147483648"/>
              <pc:sldLayoutMk cId="3709082771" sldId="2147483665"/>
              <ac:picMk id="5" creationId="{A94CF2DB-FBA3-7988-700A-07F247DDBC0E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8:07:25.636" v="527"/>
          <pc:sldLayoutMkLst>
            <pc:docMk/>
            <pc:sldMasterMk cId="350943100" sldId="2147483648"/>
            <pc:sldLayoutMk cId="4270224941" sldId="2147483666"/>
          </pc:sldLayoutMkLst>
          <pc:spChg chg="mod">
            <ac:chgData name="Torger Grytå" userId="539de34a-5f54-4ef7-b608-689842b60cee" providerId="ADAL" clId="{47CD8B43-5314-48B0-BE4E-134FAB94500F}" dt="2026-01-19T08:07:25.636" v="527"/>
            <ac:spMkLst>
              <pc:docMk/>
              <pc:sldMasterMk cId="350943100" sldId="2147483648"/>
              <pc:sldLayoutMk cId="4270224941" sldId="2147483666"/>
              <ac:spMk id="2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9T07:57:32.035" v="334" actId="34135"/>
            <ac:picMkLst>
              <pc:docMk/>
              <pc:sldMasterMk cId="350943100" sldId="2147483648"/>
              <pc:sldLayoutMk cId="4270224941" sldId="2147483666"/>
              <ac:picMk id="3" creationId="{963B78CF-95D5-95BB-0027-6334D591E5B4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7:57:35.898" v="336" actId="34135"/>
          <pc:sldLayoutMkLst>
            <pc:docMk/>
            <pc:sldMasterMk cId="350943100" sldId="2147483648"/>
            <pc:sldLayoutMk cId="676464001" sldId="2147483667"/>
          </pc:sldLayoutMkLst>
          <pc:picChg chg="add mod">
            <ac:chgData name="Torger Grytå" userId="539de34a-5f54-4ef7-b608-689842b60cee" providerId="ADAL" clId="{47CD8B43-5314-48B0-BE4E-134FAB94500F}" dt="2026-01-19T07:57:35.898" v="336" actId="34135"/>
            <ac:picMkLst>
              <pc:docMk/>
              <pc:sldMasterMk cId="350943100" sldId="2147483648"/>
              <pc:sldLayoutMk cId="676464001" sldId="2147483667"/>
              <ac:picMk id="2" creationId="{D40911F8-0392-289D-0CF7-FD0334AF01DA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9:41:33.543" v="569"/>
          <pc:sldLayoutMkLst>
            <pc:docMk/>
            <pc:sldMasterMk cId="350943100" sldId="2147483648"/>
            <pc:sldLayoutMk cId="151901756" sldId="2147483687"/>
          </pc:sldLayoutMkLst>
          <pc:spChg chg="mod">
            <ac:chgData name="Torger Grytå" userId="539de34a-5f54-4ef7-b608-689842b60cee" providerId="ADAL" clId="{47CD8B43-5314-48B0-BE4E-134FAB94500F}" dt="2026-01-19T09:41:18.566" v="566"/>
            <ac:spMkLst>
              <pc:docMk/>
              <pc:sldMasterMk cId="350943100" sldId="2147483648"/>
              <pc:sldLayoutMk cId="151901756" sldId="2147483687"/>
              <ac:spMk id="3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19T08:05:14.598" v="499"/>
            <ac:spMkLst>
              <pc:docMk/>
              <pc:sldMasterMk cId="350943100" sldId="2147483648"/>
              <pc:sldLayoutMk cId="151901756" sldId="2147483687"/>
              <ac:spMk id="4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19T09:41:33.543" v="569"/>
            <ac:spMkLst>
              <pc:docMk/>
              <pc:sldMasterMk cId="350943100" sldId="2147483648"/>
              <pc:sldLayoutMk cId="151901756" sldId="2147483687"/>
              <ac:spMk id="6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19T08:04:12.026" v="488"/>
            <ac:spMkLst>
              <pc:docMk/>
              <pc:sldMasterMk cId="350943100" sldId="2147483648"/>
              <pc:sldLayoutMk cId="151901756" sldId="2147483687"/>
              <ac:spMk id="8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9T07:47:09.919" v="110" actId="34135"/>
            <ac:picMkLst>
              <pc:docMk/>
              <pc:sldMasterMk cId="350943100" sldId="2147483648"/>
              <pc:sldLayoutMk cId="151901756" sldId="2147483687"/>
              <ac:picMk id="2" creationId="{762CDA79-1926-96C9-760C-BE5193688B5F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9:41:36.012" v="570"/>
          <pc:sldLayoutMkLst>
            <pc:docMk/>
            <pc:sldMasterMk cId="350943100" sldId="2147483648"/>
            <pc:sldLayoutMk cId="685460405" sldId="2147483689"/>
          </pc:sldLayoutMkLst>
          <pc:spChg chg="mod">
            <ac:chgData name="Torger Grytå" userId="539de34a-5f54-4ef7-b608-689842b60cee" providerId="ADAL" clId="{47CD8B43-5314-48B0-BE4E-134FAB94500F}" dt="2026-01-19T09:41:23.547" v="567"/>
            <ac:spMkLst>
              <pc:docMk/>
              <pc:sldMasterMk cId="350943100" sldId="2147483648"/>
              <pc:sldLayoutMk cId="685460405" sldId="2147483689"/>
              <ac:spMk id="3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19T08:05:20.532" v="501"/>
            <ac:spMkLst>
              <pc:docMk/>
              <pc:sldMasterMk cId="350943100" sldId="2147483648"/>
              <pc:sldLayoutMk cId="685460405" sldId="2147483689"/>
              <ac:spMk id="4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19T09:41:36.012" v="570"/>
            <ac:spMkLst>
              <pc:docMk/>
              <pc:sldMasterMk cId="350943100" sldId="2147483648"/>
              <pc:sldLayoutMk cId="685460405" sldId="2147483689"/>
              <ac:spMk id="6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19T08:04:14.249" v="489"/>
            <ac:spMkLst>
              <pc:docMk/>
              <pc:sldMasterMk cId="350943100" sldId="2147483648"/>
              <pc:sldLayoutMk cId="685460405" sldId="2147483689"/>
              <ac:spMk id="8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9T07:47:13.197" v="112" actId="34135"/>
            <ac:picMkLst>
              <pc:docMk/>
              <pc:sldMasterMk cId="350943100" sldId="2147483648"/>
              <pc:sldLayoutMk cId="685460405" sldId="2147483689"/>
              <ac:picMk id="2" creationId="{771A749E-0C86-BAF4-CB83-A105674E0302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9:41:39.901" v="571"/>
          <pc:sldLayoutMkLst>
            <pc:docMk/>
            <pc:sldMasterMk cId="350943100" sldId="2147483648"/>
            <pc:sldLayoutMk cId="305195464" sldId="2147483690"/>
          </pc:sldLayoutMkLst>
          <pc:spChg chg="mod">
            <ac:chgData name="Torger Grytå" userId="539de34a-5f54-4ef7-b608-689842b60cee" providerId="ADAL" clId="{47CD8B43-5314-48B0-BE4E-134FAB94500F}" dt="2026-01-19T09:41:25.874" v="568"/>
            <ac:spMkLst>
              <pc:docMk/>
              <pc:sldMasterMk cId="350943100" sldId="2147483648"/>
              <pc:sldLayoutMk cId="305195464" sldId="2147483690"/>
              <ac:spMk id="3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19T08:05:17.165" v="500"/>
            <ac:spMkLst>
              <pc:docMk/>
              <pc:sldMasterMk cId="350943100" sldId="2147483648"/>
              <pc:sldLayoutMk cId="305195464" sldId="2147483690"/>
              <ac:spMk id="4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19T09:41:39.901" v="571"/>
            <ac:spMkLst>
              <pc:docMk/>
              <pc:sldMasterMk cId="350943100" sldId="2147483648"/>
              <pc:sldLayoutMk cId="305195464" sldId="2147483690"/>
              <ac:spMk id="6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19T08:04:17.290" v="490"/>
            <ac:spMkLst>
              <pc:docMk/>
              <pc:sldMasterMk cId="350943100" sldId="2147483648"/>
              <pc:sldLayoutMk cId="305195464" sldId="2147483690"/>
              <ac:spMk id="8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9T07:47:16.662" v="114" actId="34135"/>
            <ac:picMkLst>
              <pc:docMk/>
              <pc:sldMasterMk cId="350943100" sldId="2147483648"/>
              <pc:sldLayoutMk cId="305195464" sldId="2147483690"/>
              <ac:picMk id="2" creationId="{054CED5C-38DC-AB3E-4BAA-7A6F91B24B72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10:01:25.237" v="647"/>
          <pc:sldLayoutMkLst>
            <pc:docMk/>
            <pc:sldMasterMk cId="350943100" sldId="2147483648"/>
            <pc:sldLayoutMk cId="287016551" sldId="2147483691"/>
          </pc:sldLayoutMkLst>
          <pc:spChg chg="mod">
            <ac:chgData name="Torger Grytå" userId="539de34a-5f54-4ef7-b608-689842b60cee" providerId="ADAL" clId="{47CD8B43-5314-48B0-BE4E-134FAB94500F}" dt="2026-01-19T10:01:25.237" v="647"/>
            <ac:spMkLst>
              <pc:docMk/>
              <pc:sldMasterMk cId="350943100" sldId="2147483648"/>
              <pc:sldLayoutMk cId="287016551" sldId="2147483691"/>
              <ac:spMk id="8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9T07:47:27.257" v="118" actId="34135"/>
            <ac:picMkLst>
              <pc:docMk/>
              <pc:sldMasterMk cId="350943100" sldId="2147483648"/>
              <pc:sldLayoutMk cId="287016551" sldId="2147483691"/>
              <ac:picMk id="2" creationId="{32234C74-150B-0479-C0DB-4C828E2B34D7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10:01:22.949" v="646"/>
          <pc:sldLayoutMkLst>
            <pc:docMk/>
            <pc:sldMasterMk cId="350943100" sldId="2147483648"/>
            <pc:sldLayoutMk cId="1043101301" sldId="2147483692"/>
          </pc:sldLayoutMkLst>
          <pc:spChg chg="mod">
            <ac:chgData name="Torger Grytå" userId="539de34a-5f54-4ef7-b608-689842b60cee" providerId="ADAL" clId="{47CD8B43-5314-48B0-BE4E-134FAB94500F}" dt="2026-01-19T10:01:22.949" v="646"/>
            <ac:spMkLst>
              <pc:docMk/>
              <pc:sldMasterMk cId="350943100" sldId="2147483648"/>
              <pc:sldLayoutMk cId="1043101301" sldId="2147483692"/>
              <ac:spMk id="8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9T07:47:30.430" v="120" actId="34135"/>
            <ac:picMkLst>
              <pc:docMk/>
              <pc:sldMasterMk cId="350943100" sldId="2147483648"/>
              <pc:sldLayoutMk cId="1043101301" sldId="2147483692"/>
              <ac:picMk id="2" creationId="{E8C2ED57-64DF-74A4-E4F6-31709BFA8659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10:01:17.257" v="645" actId="20577"/>
          <pc:sldLayoutMkLst>
            <pc:docMk/>
            <pc:sldMasterMk cId="350943100" sldId="2147483648"/>
            <pc:sldLayoutMk cId="323292797" sldId="2147483693"/>
          </pc:sldLayoutMkLst>
          <pc:spChg chg="mod">
            <ac:chgData name="Torger Grytå" userId="539de34a-5f54-4ef7-b608-689842b60cee" providerId="ADAL" clId="{47CD8B43-5314-48B0-BE4E-134FAB94500F}" dt="2026-01-19T10:01:17.257" v="645" actId="20577"/>
            <ac:spMkLst>
              <pc:docMk/>
              <pc:sldMasterMk cId="350943100" sldId="2147483648"/>
              <pc:sldLayoutMk cId="323292797" sldId="2147483693"/>
              <ac:spMk id="8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9T07:47:35.481" v="122" actId="34135"/>
            <ac:picMkLst>
              <pc:docMk/>
              <pc:sldMasterMk cId="350943100" sldId="2147483648"/>
              <pc:sldLayoutMk cId="323292797" sldId="2147483693"/>
              <ac:picMk id="2" creationId="{EA01B69F-46B1-C57E-416D-7A4CA59FB91D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9:59:21.644" v="641"/>
          <pc:sldLayoutMkLst>
            <pc:docMk/>
            <pc:sldMasterMk cId="350943100" sldId="2147483648"/>
            <pc:sldLayoutMk cId="3269609790" sldId="2147483723"/>
          </pc:sldLayoutMkLst>
          <pc:spChg chg="mod">
            <ac:chgData name="Torger Grytå" userId="539de34a-5f54-4ef7-b608-689842b60cee" providerId="ADAL" clId="{47CD8B43-5314-48B0-BE4E-134FAB94500F}" dt="2026-01-19T08:07:19.759" v="524"/>
            <ac:spMkLst>
              <pc:docMk/>
              <pc:sldMasterMk cId="350943100" sldId="2147483648"/>
              <pc:sldLayoutMk cId="3269609790" sldId="2147483723"/>
              <ac:spMk id="4" creationId="{DF7A0BE4-4CD3-EFEF-64B1-6636B5BB162D}"/>
            </ac:spMkLst>
          </pc:spChg>
          <pc:spChg chg="mod">
            <ac:chgData name="Torger Grytå" userId="539de34a-5f54-4ef7-b608-689842b60cee" providerId="ADAL" clId="{47CD8B43-5314-48B0-BE4E-134FAB94500F}" dt="2026-01-19T09:59:21.644" v="641"/>
            <ac:spMkLst>
              <pc:docMk/>
              <pc:sldMasterMk cId="350943100" sldId="2147483648"/>
              <pc:sldLayoutMk cId="3269609790" sldId="2147483723"/>
              <ac:spMk id="6" creationId="{A8203CD5-4D7F-9560-25F0-AA343D4C14A0}"/>
            </ac:spMkLst>
          </pc:spChg>
          <pc:picChg chg="add mod">
            <ac:chgData name="Torger Grytå" userId="539de34a-5f54-4ef7-b608-689842b60cee" providerId="ADAL" clId="{47CD8B43-5314-48B0-BE4E-134FAB94500F}" dt="2026-01-19T07:57:19.296" v="328" actId="34135"/>
            <ac:picMkLst>
              <pc:docMk/>
              <pc:sldMasterMk cId="350943100" sldId="2147483648"/>
              <pc:sldLayoutMk cId="3269609790" sldId="2147483723"/>
              <ac:picMk id="2" creationId="{D93316CC-A38E-2560-E618-38B53B94B259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9:59:17.224" v="640"/>
          <pc:sldLayoutMkLst>
            <pc:docMk/>
            <pc:sldMasterMk cId="350943100" sldId="2147483648"/>
            <pc:sldLayoutMk cId="1082049792" sldId="2147483724"/>
          </pc:sldLayoutMkLst>
          <pc:spChg chg="mod">
            <ac:chgData name="Torger Grytå" userId="539de34a-5f54-4ef7-b608-689842b60cee" providerId="ADAL" clId="{47CD8B43-5314-48B0-BE4E-134FAB94500F}" dt="2026-01-19T08:07:28.010" v="528"/>
            <ac:spMkLst>
              <pc:docMk/>
              <pc:sldMasterMk cId="350943100" sldId="2147483648"/>
              <pc:sldLayoutMk cId="1082049792" sldId="2147483724"/>
              <ac:spMk id="4" creationId="{DF7A0BE4-4CD3-EFEF-64B1-6636B5BB162D}"/>
            </ac:spMkLst>
          </pc:spChg>
          <pc:spChg chg="mod">
            <ac:chgData name="Torger Grytå" userId="539de34a-5f54-4ef7-b608-689842b60cee" providerId="ADAL" clId="{47CD8B43-5314-48B0-BE4E-134FAB94500F}" dt="2026-01-19T09:59:17.224" v="640"/>
            <ac:spMkLst>
              <pc:docMk/>
              <pc:sldMasterMk cId="350943100" sldId="2147483648"/>
              <pc:sldLayoutMk cId="1082049792" sldId="2147483724"/>
              <ac:spMk id="6" creationId="{A8203CD5-4D7F-9560-25F0-AA343D4C14A0}"/>
            </ac:spMkLst>
          </pc:spChg>
          <pc:picChg chg="add mod">
            <ac:chgData name="Torger Grytå" userId="539de34a-5f54-4ef7-b608-689842b60cee" providerId="ADAL" clId="{47CD8B43-5314-48B0-BE4E-134FAB94500F}" dt="2026-01-19T07:57:40.782" v="338" actId="34135"/>
            <ac:picMkLst>
              <pc:docMk/>
              <pc:sldMasterMk cId="350943100" sldId="2147483648"/>
              <pc:sldLayoutMk cId="1082049792" sldId="2147483724"/>
              <ac:picMk id="2" creationId="{53AB0CDF-095E-2808-5A77-7AA94418098D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10:02:51.317" v="658"/>
          <pc:sldLayoutMkLst>
            <pc:docMk/>
            <pc:sldMasterMk cId="350943100" sldId="2147483648"/>
            <pc:sldLayoutMk cId="4255644939" sldId="2147483725"/>
          </pc:sldLayoutMkLst>
          <pc:spChg chg="mod">
            <ac:chgData name="Torger Grytå" userId="539de34a-5f54-4ef7-b608-689842b60cee" providerId="ADAL" clId="{47CD8B43-5314-48B0-BE4E-134FAB94500F}" dt="2026-01-19T08:07:31.070" v="529"/>
            <ac:spMkLst>
              <pc:docMk/>
              <pc:sldMasterMk cId="350943100" sldId="2147483648"/>
              <pc:sldLayoutMk cId="4255644939" sldId="2147483725"/>
              <ac:spMk id="2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19T10:02:51.317" v="658"/>
            <ac:spMkLst>
              <pc:docMk/>
              <pc:sldMasterMk cId="350943100" sldId="2147483648"/>
              <pc:sldLayoutMk cId="4255644939" sldId="2147483725"/>
              <ac:spMk id="3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9T07:57:44.436" v="340" actId="34135"/>
            <ac:picMkLst>
              <pc:docMk/>
              <pc:sldMasterMk cId="350943100" sldId="2147483648"/>
              <pc:sldLayoutMk cId="4255644939" sldId="2147483725"/>
              <ac:picMk id="4" creationId="{6C7F9745-1621-7EB7-8AA0-3E7BB630D5D0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10:02:54.786" v="660"/>
          <pc:sldLayoutMkLst>
            <pc:docMk/>
            <pc:sldMasterMk cId="350943100" sldId="2147483648"/>
            <pc:sldLayoutMk cId="2932058419" sldId="2147483726"/>
          </pc:sldLayoutMkLst>
          <pc:spChg chg="mod">
            <ac:chgData name="Torger Grytå" userId="539de34a-5f54-4ef7-b608-689842b60cee" providerId="ADAL" clId="{47CD8B43-5314-48B0-BE4E-134FAB94500F}" dt="2026-01-19T08:07:37.890" v="532"/>
            <ac:spMkLst>
              <pc:docMk/>
              <pc:sldMasterMk cId="350943100" sldId="2147483648"/>
              <pc:sldLayoutMk cId="2932058419" sldId="2147483726"/>
              <ac:spMk id="2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19T10:02:53.713" v="659"/>
            <ac:spMkLst>
              <pc:docMk/>
              <pc:sldMasterMk cId="350943100" sldId="2147483648"/>
              <pc:sldLayoutMk cId="2932058419" sldId="2147483726"/>
              <ac:spMk id="3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19T10:02:54.786" v="660"/>
            <ac:spMkLst>
              <pc:docMk/>
              <pc:sldMasterMk cId="350943100" sldId="2147483648"/>
              <pc:sldLayoutMk cId="2932058419" sldId="2147483726"/>
              <ac:spMk id="4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9T07:57:48.471" v="342" actId="34135"/>
            <ac:picMkLst>
              <pc:docMk/>
              <pc:sldMasterMk cId="350943100" sldId="2147483648"/>
              <pc:sldLayoutMk cId="2932058419" sldId="2147483726"/>
              <ac:picMk id="5" creationId="{0689730C-DC3B-B151-76DD-B7CAFD3D220E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8:07:33.431" v="530"/>
          <pc:sldLayoutMkLst>
            <pc:docMk/>
            <pc:sldMasterMk cId="350943100" sldId="2147483648"/>
            <pc:sldLayoutMk cId="203802573" sldId="2147483727"/>
          </pc:sldLayoutMkLst>
          <pc:spChg chg="mod">
            <ac:chgData name="Torger Grytå" userId="539de34a-5f54-4ef7-b608-689842b60cee" providerId="ADAL" clId="{47CD8B43-5314-48B0-BE4E-134FAB94500F}" dt="2026-01-19T08:07:33.431" v="530"/>
            <ac:spMkLst>
              <pc:docMk/>
              <pc:sldMasterMk cId="350943100" sldId="2147483648"/>
              <pc:sldLayoutMk cId="203802573" sldId="2147483727"/>
              <ac:spMk id="2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9T07:57:56.854" v="345" actId="34135"/>
            <ac:picMkLst>
              <pc:docMk/>
              <pc:sldMasterMk cId="350943100" sldId="2147483648"/>
              <pc:sldLayoutMk cId="203802573" sldId="2147483727"/>
              <ac:picMk id="3" creationId="{63CD7E31-EB0F-DB6A-E947-3833DB5B9038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7:58:00.257" v="347" actId="34135"/>
          <pc:sldLayoutMkLst>
            <pc:docMk/>
            <pc:sldMasterMk cId="350943100" sldId="2147483648"/>
            <pc:sldLayoutMk cId="568238252" sldId="2147483728"/>
          </pc:sldLayoutMkLst>
          <pc:picChg chg="add mod">
            <ac:chgData name="Torger Grytå" userId="539de34a-5f54-4ef7-b608-689842b60cee" providerId="ADAL" clId="{47CD8B43-5314-48B0-BE4E-134FAB94500F}" dt="2026-01-19T07:58:00.257" v="347" actId="34135"/>
            <ac:picMkLst>
              <pc:docMk/>
              <pc:sldMasterMk cId="350943100" sldId="2147483648"/>
              <pc:sldLayoutMk cId="568238252" sldId="2147483728"/>
              <ac:picMk id="2" creationId="{7E23FCF9-573A-1819-2C8A-9541C1D94BE4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9:59:11.109" v="639"/>
          <pc:sldLayoutMkLst>
            <pc:docMk/>
            <pc:sldMasterMk cId="350943100" sldId="2147483648"/>
            <pc:sldLayoutMk cId="262712265" sldId="2147483729"/>
          </pc:sldLayoutMkLst>
          <pc:spChg chg="mod">
            <ac:chgData name="Torger Grytå" userId="539de34a-5f54-4ef7-b608-689842b60cee" providerId="ADAL" clId="{47CD8B43-5314-48B0-BE4E-134FAB94500F}" dt="2026-01-19T08:07:41.691" v="533"/>
            <ac:spMkLst>
              <pc:docMk/>
              <pc:sldMasterMk cId="350943100" sldId="2147483648"/>
              <pc:sldLayoutMk cId="262712265" sldId="2147483729"/>
              <ac:spMk id="4" creationId="{DF7A0BE4-4CD3-EFEF-64B1-6636B5BB162D}"/>
            </ac:spMkLst>
          </pc:spChg>
          <pc:spChg chg="mod">
            <ac:chgData name="Torger Grytå" userId="539de34a-5f54-4ef7-b608-689842b60cee" providerId="ADAL" clId="{47CD8B43-5314-48B0-BE4E-134FAB94500F}" dt="2026-01-19T09:59:11.109" v="639"/>
            <ac:spMkLst>
              <pc:docMk/>
              <pc:sldMasterMk cId="350943100" sldId="2147483648"/>
              <pc:sldLayoutMk cId="262712265" sldId="2147483729"/>
              <ac:spMk id="6" creationId="{A8203CD5-4D7F-9560-25F0-AA343D4C14A0}"/>
            </ac:spMkLst>
          </pc:spChg>
          <pc:picChg chg="add mod">
            <ac:chgData name="Torger Grytå" userId="539de34a-5f54-4ef7-b608-689842b60cee" providerId="ADAL" clId="{47CD8B43-5314-48B0-BE4E-134FAB94500F}" dt="2026-01-19T07:58:03.956" v="349" actId="34135"/>
            <ac:picMkLst>
              <pc:docMk/>
              <pc:sldMasterMk cId="350943100" sldId="2147483648"/>
              <pc:sldLayoutMk cId="262712265" sldId="2147483729"/>
              <ac:picMk id="2" creationId="{3E352B6E-9446-A90E-A6EF-DDF481EB7970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10:02:59.094" v="661"/>
          <pc:sldLayoutMkLst>
            <pc:docMk/>
            <pc:sldMasterMk cId="350943100" sldId="2147483648"/>
            <pc:sldLayoutMk cId="2047605277" sldId="2147483730"/>
          </pc:sldLayoutMkLst>
          <pc:spChg chg="mod">
            <ac:chgData name="Torger Grytå" userId="539de34a-5f54-4ef7-b608-689842b60cee" providerId="ADAL" clId="{47CD8B43-5314-48B0-BE4E-134FAB94500F}" dt="2026-01-19T08:07:44.478" v="534"/>
            <ac:spMkLst>
              <pc:docMk/>
              <pc:sldMasterMk cId="350943100" sldId="2147483648"/>
              <pc:sldLayoutMk cId="2047605277" sldId="2147483730"/>
              <ac:spMk id="2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19T10:02:59.094" v="661"/>
            <ac:spMkLst>
              <pc:docMk/>
              <pc:sldMasterMk cId="350943100" sldId="2147483648"/>
              <pc:sldLayoutMk cId="2047605277" sldId="2147483730"/>
              <ac:spMk id="3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9T07:58:07.437" v="351" actId="34135"/>
            <ac:picMkLst>
              <pc:docMk/>
              <pc:sldMasterMk cId="350943100" sldId="2147483648"/>
              <pc:sldLayoutMk cId="2047605277" sldId="2147483730"/>
              <ac:picMk id="4" creationId="{E5DB1EDD-5D31-8C75-1E77-D57E8441D1D0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10:03:05.610" v="663"/>
          <pc:sldLayoutMkLst>
            <pc:docMk/>
            <pc:sldMasterMk cId="350943100" sldId="2147483648"/>
            <pc:sldLayoutMk cId="3703783973" sldId="2147483731"/>
          </pc:sldLayoutMkLst>
          <pc:spChg chg="mod">
            <ac:chgData name="Torger Grytå" userId="539de34a-5f54-4ef7-b608-689842b60cee" providerId="ADAL" clId="{47CD8B43-5314-48B0-BE4E-134FAB94500F}" dt="2026-01-19T08:07:47.473" v="535"/>
            <ac:spMkLst>
              <pc:docMk/>
              <pc:sldMasterMk cId="350943100" sldId="2147483648"/>
              <pc:sldLayoutMk cId="3703783973" sldId="2147483731"/>
              <ac:spMk id="2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19T10:03:04.208" v="662"/>
            <ac:spMkLst>
              <pc:docMk/>
              <pc:sldMasterMk cId="350943100" sldId="2147483648"/>
              <pc:sldLayoutMk cId="3703783973" sldId="2147483731"/>
              <ac:spMk id="3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19T10:03:05.610" v="663"/>
            <ac:spMkLst>
              <pc:docMk/>
              <pc:sldMasterMk cId="350943100" sldId="2147483648"/>
              <pc:sldLayoutMk cId="3703783973" sldId="2147483731"/>
              <ac:spMk id="4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9T07:58:11.990" v="353" actId="34135"/>
            <ac:picMkLst>
              <pc:docMk/>
              <pc:sldMasterMk cId="350943100" sldId="2147483648"/>
              <pc:sldLayoutMk cId="3703783973" sldId="2147483731"/>
              <ac:picMk id="5" creationId="{732CCC49-322C-2B59-88A2-BE2970A84462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8:07:51.524" v="537"/>
          <pc:sldLayoutMkLst>
            <pc:docMk/>
            <pc:sldMasterMk cId="350943100" sldId="2147483648"/>
            <pc:sldLayoutMk cId="2752619277" sldId="2147483732"/>
          </pc:sldLayoutMkLst>
          <pc:spChg chg="mod">
            <ac:chgData name="Torger Grytå" userId="539de34a-5f54-4ef7-b608-689842b60cee" providerId="ADAL" clId="{47CD8B43-5314-48B0-BE4E-134FAB94500F}" dt="2026-01-19T08:07:51.524" v="537"/>
            <ac:spMkLst>
              <pc:docMk/>
              <pc:sldMasterMk cId="350943100" sldId="2147483648"/>
              <pc:sldLayoutMk cId="2752619277" sldId="2147483732"/>
              <ac:spMk id="2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9T07:58:16.747" v="355" actId="34135"/>
            <ac:picMkLst>
              <pc:docMk/>
              <pc:sldMasterMk cId="350943100" sldId="2147483648"/>
              <pc:sldLayoutMk cId="2752619277" sldId="2147483732"/>
              <ac:picMk id="3" creationId="{92444117-EDC6-8D1E-98ED-CD28CD055BFE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7:58:19.216" v="356"/>
          <pc:sldLayoutMkLst>
            <pc:docMk/>
            <pc:sldMasterMk cId="350943100" sldId="2147483648"/>
            <pc:sldLayoutMk cId="3999723066" sldId="2147483733"/>
          </pc:sldLayoutMkLst>
          <pc:picChg chg="add mod">
            <ac:chgData name="Torger Grytå" userId="539de34a-5f54-4ef7-b608-689842b60cee" providerId="ADAL" clId="{47CD8B43-5314-48B0-BE4E-134FAB94500F}" dt="2026-01-19T07:58:19.216" v="356"/>
            <ac:picMkLst>
              <pc:docMk/>
              <pc:sldMasterMk cId="350943100" sldId="2147483648"/>
              <pc:sldLayoutMk cId="3999723066" sldId="2147483733"/>
              <ac:picMk id="2" creationId="{4BA00164-61A5-FA7C-9134-84133C9257A2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10:04:02.336" v="670"/>
          <pc:sldLayoutMkLst>
            <pc:docMk/>
            <pc:sldMasterMk cId="350943100" sldId="2147483648"/>
            <pc:sldLayoutMk cId="562501873" sldId="2147483734"/>
          </pc:sldLayoutMkLst>
          <pc:spChg chg="mod">
            <ac:chgData name="Torger Grytå" userId="539de34a-5f54-4ef7-b608-689842b60cee" providerId="ADAL" clId="{47CD8B43-5314-48B0-BE4E-134FAB94500F}" dt="2026-01-19T08:07:53.996" v="538"/>
            <ac:spMkLst>
              <pc:docMk/>
              <pc:sldMasterMk cId="350943100" sldId="2147483648"/>
              <pc:sldLayoutMk cId="562501873" sldId="2147483734"/>
              <ac:spMk id="4" creationId="{DF7A0BE4-4CD3-EFEF-64B1-6636B5BB162D}"/>
            </ac:spMkLst>
          </pc:spChg>
          <pc:spChg chg="mod">
            <ac:chgData name="Torger Grytå" userId="539de34a-5f54-4ef7-b608-689842b60cee" providerId="ADAL" clId="{47CD8B43-5314-48B0-BE4E-134FAB94500F}" dt="2026-01-19T10:04:02.336" v="670"/>
            <ac:spMkLst>
              <pc:docMk/>
              <pc:sldMasterMk cId="350943100" sldId="2147483648"/>
              <pc:sldLayoutMk cId="562501873" sldId="2147483734"/>
              <ac:spMk id="6" creationId="{A8203CD5-4D7F-9560-25F0-AA343D4C14A0}"/>
            </ac:spMkLst>
          </pc:spChg>
          <pc:picChg chg="add mod">
            <ac:chgData name="Torger Grytå" userId="539de34a-5f54-4ef7-b608-689842b60cee" providerId="ADAL" clId="{47CD8B43-5314-48B0-BE4E-134FAB94500F}" dt="2026-01-19T07:58:59.738" v="358" actId="34135"/>
            <ac:picMkLst>
              <pc:docMk/>
              <pc:sldMasterMk cId="350943100" sldId="2147483648"/>
              <pc:sldLayoutMk cId="562501873" sldId="2147483734"/>
              <ac:picMk id="2" creationId="{3D46C0F2-4C93-9605-DD3C-0F6309A042DF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10:03:09.531" v="664"/>
          <pc:sldLayoutMkLst>
            <pc:docMk/>
            <pc:sldMasterMk cId="350943100" sldId="2147483648"/>
            <pc:sldLayoutMk cId="2513177430" sldId="2147483735"/>
          </pc:sldLayoutMkLst>
          <pc:spChg chg="mod">
            <ac:chgData name="Torger Grytå" userId="539de34a-5f54-4ef7-b608-689842b60cee" providerId="ADAL" clId="{47CD8B43-5314-48B0-BE4E-134FAB94500F}" dt="2026-01-19T08:07:56.946" v="539"/>
            <ac:spMkLst>
              <pc:docMk/>
              <pc:sldMasterMk cId="350943100" sldId="2147483648"/>
              <pc:sldLayoutMk cId="2513177430" sldId="2147483735"/>
              <ac:spMk id="2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19T10:03:09.531" v="664"/>
            <ac:spMkLst>
              <pc:docMk/>
              <pc:sldMasterMk cId="350943100" sldId="2147483648"/>
              <pc:sldLayoutMk cId="2513177430" sldId="2147483735"/>
              <ac:spMk id="3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9T07:59:03.488" v="360" actId="34135"/>
            <ac:picMkLst>
              <pc:docMk/>
              <pc:sldMasterMk cId="350943100" sldId="2147483648"/>
              <pc:sldLayoutMk cId="2513177430" sldId="2147483735"/>
              <ac:picMk id="4" creationId="{594A172B-495A-B3C5-C2BA-D8C73F528255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10:03:13.788" v="666"/>
          <pc:sldLayoutMkLst>
            <pc:docMk/>
            <pc:sldMasterMk cId="350943100" sldId="2147483648"/>
            <pc:sldLayoutMk cId="3496883758" sldId="2147483736"/>
          </pc:sldLayoutMkLst>
          <pc:spChg chg="mod">
            <ac:chgData name="Torger Grytå" userId="539de34a-5f54-4ef7-b608-689842b60cee" providerId="ADAL" clId="{47CD8B43-5314-48B0-BE4E-134FAB94500F}" dt="2026-01-19T08:08:00.318" v="540"/>
            <ac:spMkLst>
              <pc:docMk/>
              <pc:sldMasterMk cId="350943100" sldId="2147483648"/>
              <pc:sldLayoutMk cId="3496883758" sldId="2147483736"/>
              <ac:spMk id="2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19T10:03:12.794" v="665"/>
            <ac:spMkLst>
              <pc:docMk/>
              <pc:sldMasterMk cId="350943100" sldId="2147483648"/>
              <pc:sldLayoutMk cId="3496883758" sldId="2147483736"/>
              <ac:spMk id="3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19T10:03:13.788" v="666"/>
            <ac:spMkLst>
              <pc:docMk/>
              <pc:sldMasterMk cId="350943100" sldId="2147483648"/>
              <pc:sldLayoutMk cId="3496883758" sldId="2147483736"/>
              <ac:spMk id="4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9T07:59:06.682" v="362" actId="34135"/>
            <ac:picMkLst>
              <pc:docMk/>
              <pc:sldMasterMk cId="350943100" sldId="2147483648"/>
              <pc:sldLayoutMk cId="3496883758" sldId="2147483736"/>
              <ac:picMk id="5" creationId="{C32EDA79-F854-8F90-03E1-97423E04F6A9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8:08:18.277" v="543" actId="207"/>
          <pc:sldLayoutMkLst>
            <pc:docMk/>
            <pc:sldMasterMk cId="350943100" sldId="2147483648"/>
            <pc:sldLayoutMk cId="784739823" sldId="2147483737"/>
          </pc:sldLayoutMkLst>
          <pc:spChg chg="mod">
            <ac:chgData name="Torger Grytå" userId="539de34a-5f54-4ef7-b608-689842b60cee" providerId="ADAL" clId="{47CD8B43-5314-48B0-BE4E-134FAB94500F}" dt="2026-01-19T08:08:18.277" v="543" actId="207"/>
            <ac:spMkLst>
              <pc:docMk/>
              <pc:sldMasterMk cId="350943100" sldId="2147483648"/>
              <pc:sldLayoutMk cId="784739823" sldId="2147483737"/>
              <ac:spMk id="2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9T07:59:10.214" v="364" actId="34135"/>
            <ac:picMkLst>
              <pc:docMk/>
              <pc:sldMasterMk cId="350943100" sldId="2147483648"/>
              <pc:sldLayoutMk cId="784739823" sldId="2147483737"/>
              <ac:picMk id="3" creationId="{D2598AE6-7053-4A36-2350-E6541B3E764F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7:56:09.024" v="295" actId="34135"/>
          <pc:sldLayoutMkLst>
            <pc:docMk/>
            <pc:sldMasterMk cId="350943100" sldId="2147483648"/>
            <pc:sldLayoutMk cId="1110680042" sldId="2147483738"/>
          </pc:sldLayoutMkLst>
          <pc:picChg chg="add mod">
            <ac:chgData name="Torger Grytå" userId="539de34a-5f54-4ef7-b608-689842b60cee" providerId="ADAL" clId="{47CD8B43-5314-48B0-BE4E-134FAB94500F}" dt="2026-01-19T07:56:09.024" v="295" actId="34135"/>
            <ac:picMkLst>
              <pc:docMk/>
              <pc:sldMasterMk cId="350943100" sldId="2147483648"/>
              <pc:sldLayoutMk cId="1110680042" sldId="2147483738"/>
              <ac:picMk id="9" creationId="{8206ECDB-6F5C-E358-8411-7A2CAAF262A4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9:58:37.219" v="638"/>
          <pc:sldLayoutMkLst>
            <pc:docMk/>
            <pc:sldMasterMk cId="350943100" sldId="2147483648"/>
            <pc:sldLayoutMk cId="2044489942" sldId="2147483739"/>
          </pc:sldLayoutMkLst>
          <pc:spChg chg="mod">
            <ac:chgData name="Torger Grytå" userId="539de34a-5f54-4ef7-b608-689842b60cee" providerId="ADAL" clId="{47CD8B43-5314-48B0-BE4E-134FAB94500F}" dt="2026-01-19T08:08:23.833" v="544"/>
            <ac:spMkLst>
              <pc:docMk/>
              <pc:sldMasterMk cId="350943100" sldId="2147483648"/>
              <pc:sldLayoutMk cId="2044489942" sldId="2147483739"/>
              <ac:spMk id="4" creationId="{DF7A0BE4-4CD3-EFEF-64B1-6636B5BB162D}"/>
            </ac:spMkLst>
          </pc:spChg>
          <pc:spChg chg="mod">
            <ac:chgData name="Torger Grytå" userId="539de34a-5f54-4ef7-b608-689842b60cee" providerId="ADAL" clId="{47CD8B43-5314-48B0-BE4E-134FAB94500F}" dt="2026-01-19T09:58:37.219" v="638"/>
            <ac:spMkLst>
              <pc:docMk/>
              <pc:sldMasterMk cId="350943100" sldId="2147483648"/>
              <pc:sldLayoutMk cId="2044489942" sldId="2147483739"/>
              <ac:spMk id="6" creationId="{A8203CD5-4D7F-9560-25F0-AA343D4C14A0}"/>
            </ac:spMkLst>
          </pc:spChg>
          <pc:picChg chg="add mod">
            <ac:chgData name="Torger Grytå" userId="539de34a-5f54-4ef7-b608-689842b60cee" providerId="ADAL" clId="{47CD8B43-5314-48B0-BE4E-134FAB94500F}" dt="2026-01-19T07:56:45.433" v="307" actId="34135"/>
            <ac:picMkLst>
              <pc:docMk/>
              <pc:sldMasterMk cId="350943100" sldId="2147483648"/>
              <pc:sldLayoutMk cId="2044489942" sldId="2147483739"/>
              <ac:picMk id="2" creationId="{5D49E09A-E7F5-27C8-FE02-6D6F5C92E2EE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10:03:16.900" v="667"/>
          <pc:sldLayoutMkLst>
            <pc:docMk/>
            <pc:sldMasterMk cId="350943100" sldId="2147483648"/>
            <pc:sldLayoutMk cId="143746398" sldId="2147483740"/>
          </pc:sldLayoutMkLst>
          <pc:spChg chg="mod">
            <ac:chgData name="Torger Grytå" userId="539de34a-5f54-4ef7-b608-689842b60cee" providerId="ADAL" clId="{47CD8B43-5314-48B0-BE4E-134FAB94500F}" dt="2026-01-19T08:08:26.580" v="545"/>
            <ac:spMkLst>
              <pc:docMk/>
              <pc:sldMasterMk cId="350943100" sldId="2147483648"/>
              <pc:sldLayoutMk cId="143746398" sldId="2147483740"/>
              <ac:spMk id="2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19T10:03:16.900" v="667"/>
            <ac:spMkLst>
              <pc:docMk/>
              <pc:sldMasterMk cId="350943100" sldId="2147483648"/>
              <pc:sldLayoutMk cId="143746398" sldId="2147483740"/>
              <ac:spMk id="3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9T07:56:40.205" v="305" actId="34135"/>
            <ac:picMkLst>
              <pc:docMk/>
              <pc:sldMasterMk cId="350943100" sldId="2147483648"/>
              <pc:sldLayoutMk cId="143746398" sldId="2147483740"/>
              <ac:picMk id="4" creationId="{8AEF865A-AFBC-6A3F-4E7F-2D49DEC14060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10:03:20.172" v="669"/>
          <pc:sldLayoutMkLst>
            <pc:docMk/>
            <pc:sldMasterMk cId="350943100" sldId="2147483648"/>
            <pc:sldLayoutMk cId="234086436" sldId="2147483741"/>
          </pc:sldLayoutMkLst>
          <pc:spChg chg="mod">
            <ac:chgData name="Torger Grytå" userId="539de34a-5f54-4ef7-b608-689842b60cee" providerId="ADAL" clId="{47CD8B43-5314-48B0-BE4E-134FAB94500F}" dt="2026-01-19T08:08:28.973" v="546"/>
            <ac:spMkLst>
              <pc:docMk/>
              <pc:sldMasterMk cId="350943100" sldId="2147483648"/>
              <pc:sldLayoutMk cId="234086436" sldId="2147483741"/>
              <ac:spMk id="2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19T10:03:19.107" v="668"/>
            <ac:spMkLst>
              <pc:docMk/>
              <pc:sldMasterMk cId="350943100" sldId="2147483648"/>
              <pc:sldLayoutMk cId="234086436" sldId="2147483741"/>
              <ac:spMk id="3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19T10:03:20.172" v="669"/>
            <ac:spMkLst>
              <pc:docMk/>
              <pc:sldMasterMk cId="350943100" sldId="2147483648"/>
              <pc:sldLayoutMk cId="234086436" sldId="2147483741"/>
              <ac:spMk id="4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9T07:56:33.800" v="303" actId="34135"/>
            <ac:picMkLst>
              <pc:docMk/>
              <pc:sldMasterMk cId="350943100" sldId="2147483648"/>
              <pc:sldLayoutMk cId="234086436" sldId="2147483741"/>
              <ac:picMk id="5" creationId="{C2CE930A-A448-7A4A-35A2-6A11A349C623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8:08:31.987" v="547"/>
          <pc:sldLayoutMkLst>
            <pc:docMk/>
            <pc:sldMasterMk cId="350943100" sldId="2147483648"/>
            <pc:sldLayoutMk cId="3645931342" sldId="2147483742"/>
          </pc:sldLayoutMkLst>
          <pc:spChg chg="mod">
            <ac:chgData name="Torger Grytå" userId="539de34a-5f54-4ef7-b608-689842b60cee" providerId="ADAL" clId="{47CD8B43-5314-48B0-BE4E-134FAB94500F}" dt="2026-01-19T08:08:31.987" v="547"/>
            <ac:spMkLst>
              <pc:docMk/>
              <pc:sldMasterMk cId="350943100" sldId="2147483648"/>
              <pc:sldLayoutMk cId="3645931342" sldId="2147483742"/>
              <ac:spMk id="2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9T07:56:29.169" v="301" actId="34135"/>
            <ac:picMkLst>
              <pc:docMk/>
              <pc:sldMasterMk cId="350943100" sldId="2147483648"/>
              <pc:sldLayoutMk cId="3645931342" sldId="2147483742"/>
              <ac:picMk id="3" creationId="{25559756-33F0-1045-5D32-F2F20C2DC140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7:55:59.937" v="292" actId="21"/>
          <pc:sldLayoutMkLst>
            <pc:docMk/>
            <pc:sldMasterMk cId="350943100" sldId="2147483648"/>
            <pc:sldLayoutMk cId="302690015" sldId="2147483743"/>
          </pc:sldLayoutMkLst>
          <pc:picChg chg="add mod">
            <ac:chgData name="Torger Grytå" userId="539de34a-5f54-4ef7-b608-689842b60cee" providerId="ADAL" clId="{47CD8B43-5314-48B0-BE4E-134FAB94500F}" dt="2026-01-19T07:55:56.957" v="291"/>
            <ac:picMkLst>
              <pc:docMk/>
              <pc:sldMasterMk cId="350943100" sldId="2147483648"/>
              <pc:sldLayoutMk cId="302690015" sldId="2147483743"/>
              <ac:picMk id="8" creationId="{9DC680D6-BF0F-E9D8-B41A-9E9E1AB9CB98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7:54:56.295" v="279" actId="34135"/>
          <pc:sldLayoutMkLst>
            <pc:docMk/>
            <pc:sldMasterMk cId="350943100" sldId="2147483648"/>
            <pc:sldLayoutMk cId="3465368962" sldId="2147483778"/>
          </pc:sldLayoutMkLst>
          <pc:picChg chg="add mod">
            <ac:chgData name="Torger Grytå" userId="539de34a-5f54-4ef7-b608-689842b60cee" providerId="ADAL" clId="{47CD8B43-5314-48B0-BE4E-134FAB94500F}" dt="2026-01-19T07:54:56.295" v="279" actId="34135"/>
            <ac:picMkLst>
              <pc:docMk/>
              <pc:sldMasterMk cId="350943100" sldId="2147483648"/>
              <pc:sldLayoutMk cId="3465368962" sldId="2147483778"/>
              <ac:picMk id="3" creationId="{C1883410-2274-E9EB-28CE-573CD89D789F}"/>
            </ac:picMkLst>
          </pc:picChg>
          <pc:picChg chg="add mod">
            <ac:chgData name="Torger Grytå" userId="539de34a-5f54-4ef7-b608-689842b60cee" providerId="ADAL" clId="{47CD8B43-5314-48B0-BE4E-134FAB94500F}" dt="2026-01-19T07:54:48.812" v="278" actId="34135"/>
            <ac:picMkLst>
              <pc:docMk/>
              <pc:sldMasterMk cId="350943100" sldId="2147483648"/>
              <pc:sldLayoutMk cId="3465368962" sldId="2147483778"/>
              <ac:picMk id="4" creationId="{A96BE760-1141-84B4-0B2F-7668FE274CD3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7:55:02.672" v="281" actId="34135"/>
          <pc:sldLayoutMkLst>
            <pc:docMk/>
            <pc:sldMasterMk cId="350943100" sldId="2147483648"/>
            <pc:sldLayoutMk cId="1023905054" sldId="2147483779"/>
          </pc:sldLayoutMkLst>
          <pc:picChg chg="add mod ord">
            <ac:chgData name="Torger Grytå" userId="539de34a-5f54-4ef7-b608-689842b60cee" providerId="ADAL" clId="{47CD8B43-5314-48B0-BE4E-134FAB94500F}" dt="2026-01-19T07:55:02.672" v="281" actId="34135"/>
            <ac:picMkLst>
              <pc:docMk/>
              <pc:sldMasterMk cId="350943100" sldId="2147483648"/>
              <pc:sldLayoutMk cId="1023905054" sldId="2147483779"/>
              <ac:picMk id="2" creationId="{A888CD23-357B-D735-182C-0DBD126D4F06}"/>
            </ac:picMkLst>
          </pc:picChg>
          <pc:picChg chg="add mod">
            <ac:chgData name="Torger Grytå" userId="539de34a-5f54-4ef7-b608-689842b60cee" providerId="ADAL" clId="{47CD8B43-5314-48B0-BE4E-134FAB94500F}" dt="2026-01-19T07:53:52.089" v="270" actId="34135"/>
            <ac:picMkLst>
              <pc:docMk/>
              <pc:sldMasterMk cId="350943100" sldId="2147483648"/>
              <pc:sldLayoutMk cId="1023905054" sldId="2147483779"/>
              <ac:picMk id="4" creationId="{F9740CE6-B69C-F695-401C-F7735E8F8EE7}"/>
            </ac:picMkLst>
          </pc:picChg>
        </pc:sldLayoutChg>
      </pc:sldMasterChg>
      <pc:sldMasterChg chg="modSp mod modSldLayout">
        <pc:chgData name="Torger Grytå" userId="539de34a-5f54-4ef7-b608-689842b60cee" providerId="ADAL" clId="{47CD8B43-5314-48B0-BE4E-134FAB94500F}" dt="2026-01-20T15:27:44.916" v="735" actId="6014"/>
        <pc:sldMasterMkLst>
          <pc:docMk/>
          <pc:sldMasterMk cId="78268271" sldId="2147483744"/>
        </pc:sldMasterMkLst>
        <pc:spChg chg="mod">
          <ac:chgData name="Torger Grytå" userId="539de34a-5f54-4ef7-b608-689842b60cee" providerId="ADAL" clId="{47CD8B43-5314-48B0-BE4E-134FAB94500F}" dt="2026-01-19T08:03:59.177" v="487"/>
          <ac:spMkLst>
            <pc:docMk/>
            <pc:sldMasterMk cId="78268271" sldId="2147483744"/>
            <ac:spMk id="2" creationId="{00000000-0000-0000-0000-000000000000}"/>
          </ac:spMkLst>
        </pc:spChg>
        <pc:spChg chg="mod">
          <ac:chgData name="Torger Grytå" userId="539de34a-5f54-4ef7-b608-689842b60cee" providerId="ADAL" clId="{47CD8B43-5314-48B0-BE4E-134FAB94500F}" dt="2026-01-19T08:03:46.230" v="486"/>
          <ac:spMkLst>
            <pc:docMk/>
            <pc:sldMasterMk cId="78268271" sldId="2147483744"/>
            <ac:spMk id="3" creationId="{00000000-0000-0000-0000-000000000000}"/>
          </ac:spMkLst>
        </pc:spChg>
        <pc:sldLayoutChg chg="addSp delSp modSp mod">
          <pc:chgData name="Torger Grytå" userId="539de34a-5f54-4ef7-b608-689842b60cee" providerId="ADAL" clId="{47CD8B43-5314-48B0-BE4E-134FAB94500F}" dt="2026-01-19T09:58:29.449" v="637"/>
          <pc:sldLayoutMkLst>
            <pc:docMk/>
            <pc:sldMasterMk cId="78268271" sldId="2147483744"/>
            <pc:sldLayoutMk cId="1966862714" sldId="2147483753"/>
          </pc:sldLayoutMkLst>
          <pc:spChg chg="mod">
            <ac:chgData name="Torger Grytå" userId="539de34a-5f54-4ef7-b608-689842b60cee" providerId="ADAL" clId="{47CD8B43-5314-48B0-BE4E-134FAB94500F}" dt="2026-01-19T08:06:04.340" v="502"/>
            <ac:spMkLst>
              <pc:docMk/>
              <pc:sldMasterMk cId="78268271" sldId="2147483744"/>
              <pc:sldLayoutMk cId="1966862714" sldId="2147483753"/>
              <ac:spMk id="2" creationId="{4BEEE1E3-842A-1503-4AC5-D89CBE62C093}"/>
            </ac:spMkLst>
          </pc:spChg>
          <pc:spChg chg="mod">
            <ac:chgData name="Torger Grytå" userId="539de34a-5f54-4ef7-b608-689842b60cee" providerId="ADAL" clId="{47CD8B43-5314-48B0-BE4E-134FAB94500F}" dt="2026-01-19T09:58:29.449" v="637"/>
            <ac:spMkLst>
              <pc:docMk/>
              <pc:sldMasterMk cId="78268271" sldId="2147483744"/>
              <pc:sldLayoutMk cId="1966862714" sldId="2147483753"/>
              <ac:spMk id="7" creationId="{36E222A9-D8F5-F660-D3D6-432088F9ACD0}"/>
            </ac:spMkLst>
          </pc:spChg>
          <pc:picChg chg="add mod">
            <ac:chgData name="Torger Grytå" userId="539de34a-5f54-4ef7-b608-689842b60cee" providerId="ADAL" clId="{47CD8B43-5314-48B0-BE4E-134FAB94500F}" dt="2026-01-19T07:49:10.750" v="156" actId="34135"/>
            <ac:picMkLst>
              <pc:docMk/>
              <pc:sldMasterMk cId="78268271" sldId="2147483744"/>
              <pc:sldLayoutMk cId="1966862714" sldId="2147483753"/>
              <ac:picMk id="5" creationId="{2315DA21-AC86-B758-051B-E0BEC7860CC9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9:48:14.727" v="602"/>
          <pc:sldLayoutMkLst>
            <pc:docMk/>
            <pc:sldMasterMk cId="78268271" sldId="2147483744"/>
            <pc:sldLayoutMk cId="1915284574" sldId="2147483754"/>
          </pc:sldLayoutMkLst>
          <pc:spChg chg="mod">
            <ac:chgData name="Torger Grytå" userId="539de34a-5f54-4ef7-b608-689842b60cee" providerId="ADAL" clId="{47CD8B43-5314-48B0-BE4E-134FAB94500F}" dt="2026-01-19T09:48:14.727" v="602"/>
            <ac:spMkLst>
              <pc:docMk/>
              <pc:sldMasterMk cId="78268271" sldId="2147483744"/>
              <pc:sldLayoutMk cId="1915284574" sldId="2147483754"/>
              <ac:spMk id="5" creationId="{5EAFB865-9924-A771-68DF-D0E61129050D}"/>
            </ac:spMkLst>
          </pc:spChg>
          <pc:spChg chg="mod">
            <ac:chgData name="Torger Grytå" userId="539de34a-5f54-4ef7-b608-689842b60cee" providerId="ADAL" clId="{47CD8B43-5314-48B0-BE4E-134FAB94500F}" dt="2026-01-19T08:06:07.739" v="503"/>
            <ac:spMkLst>
              <pc:docMk/>
              <pc:sldMasterMk cId="78268271" sldId="2147483744"/>
              <pc:sldLayoutMk cId="1915284574" sldId="2147483754"/>
              <ac:spMk id="7" creationId="{9EFE42E7-BBDD-12AA-1011-AF1EE6902D13}"/>
            </ac:spMkLst>
          </pc:spChg>
          <pc:picChg chg="add mod">
            <ac:chgData name="Torger Grytå" userId="539de34a-5f54-4ef7-b608-689842b60cee" providerId="ADAL" clId="{47CD8B43-5314-48B0-BE4E-134FAB94500F}" dt="2026-01-19T07:51:20.731" v="229" actId="34135"/>
            <ac:picMkLst>
              <pc:docMk/>
              <pc:sldMasterMk cId="78268271" sldId="2147483744"/>
              <pc:sldLayoutMk cId="1915284574" sldId="2147483754"/>
              <ac:picMk id="2" creationId="{C5580D8D-96E7-7D8B-1158-CC7A0DC426EB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9:48:20.764" v="604"/>
          <pc:sldLayoutMkLst>
            <pc:docMk/>
            <pc:sldMasterMk cId="78268271" sldId="2147483744"/>
            <pc:sldLayoutMk cId="503377890" sldId="2147483755"/>
          </pc:sldLayoutMkLst>
          <pc:spChg chg="mod">
            <ac:chgData name="Torger Grytå" userId="539de34a-5f54-4ef7-b608-689842b60cee" providerId="ADAL" clId="{47CD8B43-5314-48B0-BE4E-134FAB94500F}" dt="2026-01-19T08:06:12.216" v="504"/>
            <ac:spMkLst>
              <pc:docMk/>
              <pc:sldMasterMk cId="78268271" sldId="2147483744"/>
              <pc:sldLayoutMk cId="503377890" sldId="2147483755"/>
              <ac:spMk id="15" creationId="{DC295A32-431A-2A5E-3DFC-94D4FD5D95F1}"/>
            </ac:spMkLst>
          </pc:spChg>
          <pc:spChg chg="mod">
            <ac:chgData name="Torger Grytå" userId="539de34a-5f54-4ef7-b608-689842b60cee" providerId="ADAL" clId="{47CD8B43-5314-48B0-BE4E-134FAB94500F}" dt="2026-01-19T09:48:19.245" v="603"/>
            <ac:spMkLst>
              <pc:docMk/>
              <pc:sldMasterMk cId="78268271" sldId="2147483744"/>
              <pc:sldLayoutMk cId="503377890" sldId="2147483755"/>
              <ac:spMk id="16" creationId="{B1F07188-E7CE-7549-D74E-4CB95094A327}"/>
            </ac:spMkLst>
          </pc:spChg>
          <pc:spChg chg="mod">
            <ac:chgData name="Torger Grytå" userId="539de34a-5f54-4ef7-b608-689842b60cee" providerId="ADAL" clId="{47CD8B43-5314-48B0-BE4E-134FAB94500F}" dt="2026-01-19T09:48:20.764" v="604"/>
            <ac:spMkLst>
              <pc:docMk/>
              <pc:sldMasterMk cId="78268271" sldId="2147483744"/>
              <pc:sldLayoutMk cId="503377890" sldId="2147483755"/>
              <ac:spMk id="17" creationId="{ABF3D852-62A7-384B-77CB-D78C623D755E}"/>
            </ac:spMkLst>
          </pc:spChg>
          <pc:picChg chg="add mod">
            <ac:chgData name="Torger Grytå" userId="539de34a-5f54-4ef7-b608-689842b60cee" providerId="ADAL" clId="{47CD8B43-5314-48B0-BE4E-134FAB94500F}" dt="2026-01-19T07:51:14.424" v="227" actId="34135"/>
            <ac:picMkLst>
              <pc:docMk/>
              <pc:sldMasterMk cId="78268271" sldId="2147483744"/>
              <pc:sldLayoutMk cId="503377890" sldId="2147483755"/>
              <ac:picMk id="2" creationId="{8D9D51DF-F947-902E-41A9-600E93D34572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8:06:14.880" v="505"/>
          <pc:sldLayoutMkLst>
            <pc:docMk/>
            <pc:sldMasterMk cId="78268271" sldId="2147483744"/>
            <pc:sldLayoutMk cId="355073157" sldId="2147483756"/>
          </pc:sldLayoutMkLst>
          <pc:spChg chg="mod">
            <ac:chgData name="Torger Grytå" userId="539de34a-5f54-4ef7-b608-689842b60cee" providerId="ADAL" clId="{47CD8B43-5314-48B0-BE4E-134FAB94500F}" dt="2026-01-19T08:06:14.880" v="505"/>
            <ac:spMkLst>
              <pc:docMk/>
              <pc:sldMasterMk cId="78268271" sldId="2147483744"/>
              <pc:sldLayoutMk cId="355073157" sldId="2147483756"/>
              <ac:spMk id="5" creationId="{C7823EFE-0D22-7EEE-3FED-A6F1797AB1C6}"/>
            </ac:spMkLst>
          </pc:spChg>
          <pc:picChg chg="add mod">
            <ac:chgData name="Torger Grytå" userId="539de34a-5f54-4ef7-b608-689842b60cee" providerId="ADAL" clId="{47CD8B43-5314-48B0-BE4E-134FAB94500F}" dt="2026-01-19T07:51:10.190" v="225" actId="34135"/>
            <ac:picMkLst>
              <pc:docMk/>
              <pc:sldMasterMk cId="78268271" sldId="2147483744"/>
              <pc:sldLayoutMk cId="355073157" sldId="2147483756"/>
              <ac:picMk id="2" creationId="{EE0EBAF2-5FE1-1CFD-DDAC-831B7ADD4B73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7:51:06.537" v="223" actId="34135"/>
          <pc:sldLayoutMkLst>
            <pc:docMk/>
            <pc:sldMasterMk cId="78268271" sldId="2147483744"/>
            <pc:sldLayoutMk cId="1034879729" sldId="2147483757"/>
          </pc:sldLayoutMkLst>
          <pc:picChg chg="add mod">
            <ac:chgData name="Torger Grytå" userId="539de34a-5f54-4ef7-b608-689842b60cee" providerId="ADAL" clId="{47CD8B43-5314-48B0-BE4E-134FAB94500F}" dt="2026-01-19T07:51:06.537" v="223" actId="34135"/>
            <ac:picMkLst>
              <pc:docMk/>
              <pc:sldMasterMk cId="78268271" sldId="2147483744"/>
              <pc:sldLayoutMk cId="1034879729" sldId="2147483757"/>
              <ac:picMk id="2" creationId="{E2B28F50-928B-03DA-CEBC-330085CBEA31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9:58:24.539" v="636"/>
          <pc:sldLayoutMkLst>
            <pc:docMk/>
            <pc:sldMasterMk cId="78268271" sldId="2147483744"/>
            <pc:sldLayoutMk cId="1422754058" sldId="2147483758"/>
          </pc:sldLayoutMkLst>
          <pc:spChg chg="mod">
            <ac:chgData name="Torger Grytå" userId="539de34a-5f54-4ef7-b608-689842b60cee" providerId="ADAL" clId="{47CD8B43-5314-48B0-BE4E-134FAB94500F}" dt="2026-01-19T08:06:19.002" v="506"/>
            <ac:spMkLst>
              <pc:docMk/>
              <pc:sldMasterMk cId="78268271" sldId="2147483744"/>
              <pc:sldLayoutMk cId="1422754058" sldId="2147483758"/>
              <ac:spMk id="4" creationId="{DF7A0BE4-4CD3-EFEF-64B1-6636B5BB162D}"/>
            </ac:spMkLst>
          </pc:spChg>
          <pc:spChg chg="mod">
            <ac:chgData name="Torger Grytå" userId="539de34a-5f54-4ef7-b608-689842b60cee" providerId="ADAL" clId="{47CD8B43-5314-48B0-BE4E-134FAB94500F}" dt="2026-01-19T09:58:24.539" v="636"/>
            <ac:spMkLst>
              <pc:docMk/>
              <pc:sldMasterMk cId="78268271" sldId="2147483744"/>
              <pc:sldLayoutMk cId="1422754058" sldId="2147483758"/>
              <ac:spMk id="6" creationId="{A8203CD5-4D7F-9560-25F0-AA343D4C14A0}"/>
            </ac:spMkLst>
          </pc:spChg>
          <pc:picChg chg="add mod">
            <ac:chgData name="Torger Grytå" userId="539de34a-5f54-4ef7-b608-689842b60cee" providerId="ADAL" clId="{47CD8B43-5314-48B0-BE4E-134FAB94500F}" dt="2026-01-19T07:51:02.577" v="221" actId="34135"/>
            <ac:picMkLst>
              <pc:docMk/>
              <pc:sldMasterMk cId="78268271" sldId="2147483744"/>
              <pc:sldLayoutMk cId="1422754058" sldId="2147483758"/>
              <ac:picMk id="2" creationId="{3F16DB68-217A-F812-C67C-EFAADD1005A2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9:48:24.825" v="605"/>
          <pc:sldLayoutMkLst>
            <pc:docMk/>
            <pc:sldMasterMk cId="78268271" sldId="2147483744"/>
            <pc:sldLayoutMk cId="3614112634" sldId="2147483759"/>
          </pc:sldLayoutMkLst>
          <pc:spChg chg="mod">
            <ac:chgData name="Torger Grytå" userId="539de34a-5f54-4ef7-b608-689842b60cee" providerId="ADAL" clId="{47CD8B43-5314-48B0-BE4E-134FAB94500F}" dt="2026-01-19T08:06:21.890" v="507"/>
            <ac:spMkLst>
              <pc:docMk/>
              <pc:sldMasterMk cId="78268271" sldId="2147483744"/>
              <pc:sldLayoutMk cId="3614112634" sldId="2147483759"/>
              <ac:spMk id="2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19T09:48:24.825" v="605"/>
            <ac:spMkLst>
              <pc:docMk/>
              <pc:sldMasterMk cId="78268271" sldId="2147483744"/>
              <pc:sldLayoutMk cId="3614112634" sldId="2147483759"/>
              <ac:spMk id="3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9T07:50:57.334" v="218" actId="34135"/>
            <ac:picMkLst>
              <pc:docMk/>
              <pc:sldMasterMk cId="78268271" sldId="2147483744"/>
              <pc:sldLayoutMk cId="3614112634" sldId="2147483759"/>
              <ac:picMk id="4" creationId="{899324EC-C311-9E07-46F5-847778AB40C2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9:48:29.171" v="607"/>
          <pc:sldLayoutMkLst>
            <pc:docMk/>
            <pc:sldMasterMk cId="78268271" sldId="2147483744"/>
            <pc:sldLayoutMk cId="1659093498" sldId="2147483760"/>
          </pc:sldLayoutMkLst>
          <pc:spChg chg="mod">
            <ac:chgData name="Torger Grytå" userId="539de34a-5f54-4ef7-b608-689842b60cee" providerId="ADAL" clId="{47CD8B43-5314-48B0-BE4E-134FAB94500F}" dt="2026-01-19T08:06:26.248" v="508"/>
            <ac:spMkLst>
              <pc:docMk/>
              <pc:sldMasterMk cId="78268271" sldId="2147483744"/>
              <pc:sldLayoutMk cId="1659093498" sldId="2147483760"/>
              <ac:spMk id="5" creationId="{81ACBFC4-2304-EA8F-267C-9709208057FB}"/>
            </ac:spMkLst>
          </pc:spChg>
          <pc:spChg chg="mod">
            <ac:chgData name="Torger Grytå" userId="539de34a-5f54-4ef7-b608-689842b60cee" providerId="ADAL" clId="{47CD8B43-5314-48B0-BE4E-134FAB94500F}" dt="2026-01-19T09:48:27.567" v="606"/>
            <ac:spMkLst>
              <pc:docMk/>
              <pc:sldMasterMk cId="78268271" sldId="2147483744"/>
              <pc:sldLayoutMk cId="1659093498" sldId="2147483760"/>
              <ac:spMk id="8" creationId="{947190BF-AB1D-758E-214D-1503D77EFBCD}"/>
            </ac:spMkLst>
          </pc:spChg>
          <pc:spChg chg="mod">
            <ac:chgData name="Torger Grytå" userId="539de34a-5f54-4ef7-b608-689842b60cee" providerId="ADAL" clId="{47CD8B43-5314-48B0-BE4E-134FAB94500F}" dt="2026-01-19T09:48:29.171" v="607"/>
            <ac:spMkLst>
              <pc:docMk/>
              <pc:sldMasterMk cId="78268271" sldId="2147483744"/>
              <pc:sldLayoutMk cId="1659093498" sldId="2147483760"/>
              <ac:spMk id="9" creationId="{3B14C3CF-73FD-4657-B991-6BE7AFD17AA5}"/>
            </ac:spMkLst>
          </pc:spChg>
          <pc:picChg chg="add mod">
            <ac:chgData name="Torger Grytå" userId="539de34a-5f54-4ef7-b608-689842b60cee" providerId="ADAL" clId="{47CD8B43-5314-48B0-BE4E-134FAB94500F}" dt="2026-01-19T07:50:54.402" v="216" actId="34135"/>
            <ac:picMkLst>
              <pc:docMk/>
              <pc:sldMasterMk cId="78268271" sldId="2147483744"/>
              <pc:sldLayoutMk cId="1659093498" sldId="2147483760"/>
              <ac:picMk id="2" creationId="{3C6240C6-4C0D-538B-9BF5-CCE2FED47EC3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8:06:30.416" v="509"/>
          <pc:sldLayoutMkLst>
            <pc:docMk/>
            <pc:sldMasterMk cId="78268271" sldId="2147483744"/>
            <pc:sldLayoutMk cId="59358823" sldId="2147483761"/>
          </pc:sldLayoutMkLst>
          <pc:spChg chg="mod">
            <ac:chgData name="Torger Grytå" userId="539de34a-5f54-4ef7-b608-689842b60cee" providerId="ADAL" clId="{47CD8B43-5314-48B0-BE4E-134FAB94500F}" dt="2026-01-19T08:06:30.416" v="509"/>
            <ac:spMkLst>
              <pc:docMk/>
              <pc:sldMasterMk cId="78268271" sldId="2147483744"/>
              <pc:sldLayoutMk cId="59358823" sldId="2147483761"/>
              <ac:spMk id="3" creationId="{7AC918C8-D1A4-488B-4341-C81056AB2D59}"/>
            </ac:spMkLst>
          </pc:spChg>
          <pc:picChg chg="add mod">
            <ac:chgData name="Torger Grytå" userId="539de34a-5f54-4ef7-b608-689842b60cee" providerId="ADAL" clId="{47CD8B43-5314-48B0-BE4E-134FAB94500F}" dt="2026-01-19T07:50:51.699" v="214" actId="34135"/>
            <ac:picMkLst>
              <pc:docMk/>
              <pc:sldMasterMk cId="78268271" sldId="2147483744"/>
              <pc:sldLayoutMk cId="59358823" sldId="2147483761"/>
              <ac:picMk id="2" creationId="{EEA369E9-98AE-0C0A-D08B-6FBDE522D252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7:50:48.959" v="212" actId="34135"/>
          <pc:sldLayoutMkLst>
            <pc:docMk/>
            <pc:sldMasterMk cId="78268271" sldId="2147483744"/>
            <pc:sldLayoutMk cId="214850012" sldId="2147483762"/>
          </pc:sldLayoutMkLst>
          <pc:picChg chg="add mod">
            <ac:chgData name="Torger Grytå" userId="539de34a-5f54-4ef7-b608-689842b60cee" providerId="ADAL" clId="{47CD8B43-5314-48B0-BE4E-134FAB94500F}" dt="2026-01-19T07:50:48.959" v="212" actId="34135"/>
            <ac:picMkLst>
              <pc:docMk/>
              <pc:sldMasterMk cId="78268271" sldId="2147483744"/>
              <pc:sldLayoutMk cId="214850012" sldId="2147483762"/>
              <ac:picMk id="2" creationId="{68D0C2EE-0901-59C0-B86C-C2E2E3DB8C93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9:58:18.290" v="635"/>
          <pc:sldLayoutMkLst>
            <pc:docMk/>
            <pc:sldMasterMk cId="78268271" sldId="2147483744"/>
            <pc:sldLayoutMk cId="2072570019" sldId="2147483763"/>
          </pc:sldLayoutMkLst>
          <pc:spChg chg="mod">
            <ac:chgData name="Torger Grytå" userId="539de34a-5f54-4ef7-b608-689842b60cee" providerId="ADAL" clId="{47CD8B43-5314-48B0-BE4E-134FAB94500F}" dt="2026-01-19T08:06:33.154" v="510"/>
            <ac:spMkLst>
              <pc:docMk/>
              <pc:sldMasterMk cId="78268271" sldId="2147483744"/>
              <pc:sldLayoutMk cId="2072570019" sldId="2147483763"/>
              <ac:spMk id="2" creationId="{60CFF016-5DBC-E939-B4F1-B2C4AF7CD41C}"/>
            </ac:spMkLst>
          </pc:spChg>
          <pc:spChg chg="mod">
            <ac:chgData name="Torger Grytå" userId="539de34a-5f54-4ef7-b608-689842b60cee" providerId="ADAL" clId="{47CD8B43-5314-48B0-BE4E-134FAB94500F}" dt="2026-01-19T09:58:18.290" v="635"/>
            <ac:spMkLst>
              <pc:docMk/>
              <pc:sldMasterMk cId="78268271" sldId="2147483744"/>
              <pc:sldLayoutMk cId="2072570019" sldId="2147483763"/>
              <ac:spMk id="7" creationId="{8B55AB8A-61B7-2515-E82F-1C0E79F0B087}"/>
            </ac:spMkLst>
          </pc:spChg>
          <pc:picChg chg="add mod">
            <ac:chgData name="Torger Grytå" userId="539de34a-5f54-4ef7-b608-689842b60cee" providerId="ADAL" clId="{47CD8B43-5314-48B0-BE4E-134FAB94500F}" dt="2026-01-19T07:50:43.020" v="210" actId="34135"/>
            <ac:picMkLst>
              <pc:docMk/>
              <pc:sldMasterMk cId="78268271" sldId="2147483744"/>
              <pc:sldLayoutMk cId="2072570019" sldId="2147483763"/>
              <ac:picMk id="3" creationId="{E6A8E52B-6D37-8A57-2A0C-CCDB027831B2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9:48:34.165" v="608"/>
          <pc:sldLayoutMkLst>
            <pc:docMk/>
            <pc:sldMasterMk cId="78268271" sldId="2147483744"/>
            <pc:sldLayoutMk cId="652972998" sldId="2147483764"/>
          </pc:sldLayoutMkLst>
          <pc:spChg chg="mod">
            <ac:chgData name="Torger Grytå" userId="539de34a-5f54-4ef7-b608-689842b60cee" providerId="ADAL" clId="{47CD8B43-5314-48B0-BE4E-134FAB94500F}" dt="2026-01-19T08:06:37.753" v="511"/>
            <ac:spMkLst>
              <pc:docMk/>
              <pc:sldMasterMk cId="78268271" sldId="2147483744"/>
              <pc:sldLayoutMk cId="652972998" sldId="2147483764"/>
              <ac:spMk id="7" creationId="{43CF2FBB-9BE5-5020-E10A-AB594177C805}"/>
            </ac:spMkLst>
          </pc:spChg>
          <pc:spChg chg="mod">
            <ac:chgData name="Torger Grytå" userId="539de34a-5f54-4ef7-b608-689842b60cee" providerId="ADAL" clId="{47CD8B43-5314-48B0-BE4E-134FAB94500F}" dt="2026-01-19T09:48:34.165" v="608"/>
            <ac:spMkLst>
              <pc:docMk/>
              <pc:sldMasterMk cId="78268271" sldId="2147483744"/>
              <pc:sldLayoutMk cId="652972998" sldId="2147483764"/>
              <ac:spMk id="8" creationId="{F45BF1A4-B563-1FA3-4619-F062C0646FD4}"/>
            </ac:spMkLst>
          </pc:spChg>
          <pc:picChg chg="add mod">
            <ac:chgData name="Torger Grytå" userId="539de34a-5f54-4ef7-b608-689842b60cee" providerId="ADAL" clId="{47CD8B43-5314-48B0-BE4E-134FAB94500F}" dt="2026-01-19T07:50:38.248" v="208" actId="34135"/>
            <ac:picMkLst>
              <pc:docMk/>
              <pc:sldMasterMk cId="78268271" sldId="2147483744"/>
              <pc:sldLayoutMk cId="652972998" sldId="2147483764"/>
              <ac:picMk id="2" creationId="{956A9B56-AF26-AEAC-3436-9F31673C493F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9:48:38.358" v="610"/>
          <pc:sldLayoutMkLst>
            <pc:docMk/>
            <pc:sldMasterMk cId="78268271" sldId="2147483744"/>
            <pc:sldLayoutMk cId="699401067" sldId="2147483765"/>
          </pc:sldLayoutMkLst>
          <pc:spChg chg="mod">
            <ac:chgData name="Torger Grytå" userId="539de34a-5f54-4ef7-b608-689842b60cee" providerId="ADAL" clId="{47CD8B43-5314-48B0-BE4E-134FAB94500F}" dt="2026-01-19T08:06:47.304" v="515"/>
            <ac:spMkLst>
              <pc:docMk/>
              <pc:sldMasterMk cId="78268271" sldId="2147483744"/>
              <pc:sldLayoutMk cId="699401067" sldId="2147483765"/>
              <ac:spMk id="2" creationId="{B051426A-9212-6743-C690-05789502934B}"/>
            </ac:spMkLst>
          </pc:spChg>
          <pc:spChg chg="mod">
            <ac:chgData name="Torger Grytå" userId="539de34a-5f54-4ef7-b608-689842b60cee" providerId="ADAL" clId="{47CD8B43-5314-48B0-BE4E-134FAB94500F}" dt="2026-01-19T09:48:36.653" v="609"/>
            <ac:spMkLst>
              <pc:docMk/>
              <pc:sldMasterMk cId="78268271" sldId="2147483744"/>
              <pc:sldLayoutMk cId="699401067" sldId="2147483765"/>
              <ac:spMk id="8" creationId="{2C984A61-113C-EAD0-FE24-6D898AE01AE7}"/>
            </ac:spMkLst>
          </pc:spChg>
          <pc:spChg chg="mod">
            <ac:chgData name="Torger Grytå" userId="539de34a-5f54-4ef7-b608-689842b60cee" providerId="ADAL" clId="{47CD8B43-5314-48B0-BE4E-134FAB94500F}" dt="2026-01-19T09:48:38.358" v="610"/>
            <ac:spMkLst>
              <pc:docMk/>
              <pc:sldMasterMk cId="78268271" sldId="2147483744"/>
              <pc:sldLayoutMk cId="699401067" sldId="2147483765"/>
              <ac:spMk id="9" creationId="{AB3EC6C1-2D8F-95D0-E71C-3218FBCE97C7}"/>
            </ac:spMkLst>
          </pc:spChg>
          <pc:picChg chg="add mod">
            <ac:chgData name="Torger Grytå" userId="539de34a-5f54-4ef7-b608-689842b60cee" providerId="ADAL" clId="{47CD8B43-5314-48B0-BE4E-134FAB94500F}" dt="2026-01-19T07:50:34.244" v="206" actId="34135"/>
            <ac:picMkLst>
              <pc:docMk/>
              <pc:sldMasterMk cId="78268271" sldId="2147483744"/>
              <pc:sldLayoutMk cId="699401067" sldId="2147483765"/>
              <ac:picMk id="5" creationId="{9548EBCC-0D6B-9BA8-13C6-24A31B4B4160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8:06:43.417" v="512"/>
          <pc:sldLayoutMkLst>
            <pc:docMk/>
            <pc:sldMasterMk cId="78268271" sldId="2147483744"/>
            <pc:sldLayoutMk cId="4075059692" sldId="2147483766"/>
          </pc:sldLayoutMkLst>
          <pc:spChg chg="mod">
            <ac:chgData name="Torger Grytå" userId="539de34a-5f54-4ef7-b608-689842b60cee" providerId="ADAL" clId="{47CD8B43-5314-48B0-BE4E-134FAB94500F}" dt="2026-01-19T08:06:43.417" v="512"/>
            <ac:spMkLst>
              <pc:docMk/>
              <pc:sldMasterMk cId="78268271" sldId="2147483744"/>
              <pc:sldLayoutMk cId="4075059692" sldId="2147483766"/>
              <ac:spMk id="3" creationId="{7524D8FF-4825-AB58-0E17-982DBC7C6945}"/>
            </ac:spMkLst>
          </pc:spChg>
          <pc:picChg chg="add mod">
            <ac:chgData name="Torger Grytå" userId="539de34a-5f54-4ef7-b608-689842b60cee" providerId="ADAL" clId="{47CD8B43-5314-48B0-BE4E-134FAB94500F}" dt="2026-01-19T07:50:29.353" v="204" actId="34135"/>
            <ac:picMkLst>
              <pc:docMk/>
              <pc:sldMasterMk cId="78268271" sldId="2147483744"/>
              <pc:sldLayoutMk cId="4075059692" sldId="2147483766"/>
              <ac:picMk id="2" creationId="{551E67E9-3C32-B481-E128-0E5A9085648B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7:50:25.822" v="202" actId="34135"/>
          <pc:sldLayoutMkLst>
            <pc:docMk/>
            <pc:sldMasterMk cId="78268271" sldId="2147483744"/>
            <pc:sldLayoutMk cId="1948391187" sldId="2147483767"/>
          </pc:sldLayoutMkLst>
          <pc:picChg chg="add mod">
            <ac:chgData name="Torger Grytå" userId="539de34a-5f54-4ef7-b608-689842b60cee" providerId="ADAL" clId="{47CD8B43-5314-48B0-BE4E-134FAB94500F}" dt="2026-01-19T07:50:25.822" v="202" actId="34135"/>
            <ac:picMkLst>
              <pc:docMk/>
              <pc:sldMasterMk cId="78268271" sldId="2147483744"/>
              <pc:sldLayoutMk cId="1948391187" sldId="2147483767"/>
              <ac:picMk id="2" creationId="{A1A015EC-F199-9DA4-ACAD-4DE50647A9A2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9:58:11.325" v="634"/>
          <pc:sldLayoutMkLst>
            <pc:docMk/>
            <pc:sldMasterMk cId="78268271" sldId="2147483744"/>
            <pc:sldLayoutMk cId="3529891040" sldId="2147483768"/>
          </pc:sldLayoutMkLst>
          <pc:spChg chg="mod">
            <ac:chgData name="Torger Grytå" userId="539de34a-5f54-4ef7-b608-689842b60cee" providerId="ADAL" clId="{47CD8B43-5314-48B0-BE4E-134FAB94500F}" dt="2026-01-19T08:06:52.415" v="516"/>
            <ac:spMkLst>
              <pc:docMk/>
              <pc:sldMasterMk cId="78268271" sldId="2147483744"/>
              <pc:sldLayoutMk cId="3529891040" sldId="2147483768"/>
              <ac:spMk id="2" creationId="{3D6584AC-27EA-E5DE-0D27-E810B5C64810}"/>
            </ac:spMkLst>
          </pc:spChg>
          <pc:spChg chg="mod">
            <ac:chgData name="Torger Grytå" userId="539de34a-5f54-4ef7-b608-689842b60cee" providerId="ADAL" clId="{47CD8B43-5314-48B0-BE4E-134FAB94500F}" dt="2026-01-19T09:58:11.325" v="634"/>
            <ac:spMkLst>
              <pc:docMk/>
              <pc:sldMasterMk cId="78268271" sldId="2147483744"/>
              <pc:sldLayoutMk cId="3529891040" sldId="2147483768"/>
              <ac:spMk id="7" creationId="{2D89C0F1-A783-8A4A-7B37-27B42F4D5185}"/>
            </ac:spMkLst>
          </pc:spChg>
          <pc:picChg chg="add mod">
            <ac:chgData name="Torger Grytå" userId="539de34a-5f54-4ef7-b608-689842b60cee" providerId="ADAL" clId="{47CD8B43-5314-48B0-BE4E-134FAB94500F}" dt="2026-01-19T07:50:22.976" v="200" actId="34135"/>
            <ac:picMkLst>
              <pc:docMk/>
              <pc:sldMasterMk cId="78268271" sldId="2147483744"/>
              <pc:sldLayoutMk cId="3529891040" sldId="2147483768"/>
              <ac:picMk id="3" creationId="{E9CD9715-B7AC-128A-4243-3CEB95C8AA6B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9:48:43.775" v="611"/>
          <pc:sldLayoutMkLst>
            <pc:docMk/>
            <pc:sldMasterMk cId="78268271" sldId="2147483744"/>
            <pc:sldLayoutMk cId="2513782417" sldId="2147483769"/>
          </pc:sldLayoutMkLst>
          <pc:spChg chg="mod">
            <ac:chgData name="Torger Grytå" userId="539de34a-5f54-4ef7-b608-689842b60cee" providerId="ADAL" clId="{47CD8B43-5314-48B0-BE4E-134FAB94500F}" dt="2026-01-19T08:06:55.169" v="517"/>
            <ac:spMkLst>
              <pc:docMk/>
              <pc:sldMasterMk cId="78268271" sldId="2147483744"/>
              <pc:sldLayoutMk cId="2513782417" sldId="2147483769"/>
              <ac:spMk id="4" creationId="{858D1EA5-595C-2F78-D7E2-3F7C68FF77DB}"/>
            </ac:spMkLst>
          </pc:spChg>
          <pc:spChg chg="mod">
            <ac:chgData name="Torger Grytå" userId="539de34a-5f54-4ef7-b608-689842b60cee" providerId="ADAL" clId="{47CD8B43-5314-48B0-BE4E-134FAB94500F}" dt="2026-01-19T09:48:43.775" v="611"/>
            <ac:spMkLst>
              <pc:docMk/>
              <pc:sldMasterMk cId="78268271" sldId="2147483744"/>
              <pc:sldLayoutMk cId="2513782417" sldId="2147483769"/>
              <ac:spMk id="5" creationId="{DF7E72B3-E09F-E2E9-350C-F514735E1493}"/>
            </ac:spMkLst>
          </pc:spChg>
          <pc:picChg chg="add mod">
            <ac:chgData name="Torger Grytå" userId="539de34a-5f54-4ef7-b608-689842b60cee" providerId="ADAL" clId="{47CD8B43-5314-48B0-BE4E-134FAB94500F}" dt="2026-01-19T07:50:19.766" v="198" actId="34135"/>
            <ac:picMkLst>
              <pc:docMk/>
              <pc:sldMasterMk cId="78268271" sldId="2147483744"/>
              <pc:sldLayoutMk cId="2513782417" sldId="2147483769"/>
              <ac:picMk id="2" creationId="{456A785F-A8B9-FCBF-0483-E2F73BA5F4D8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9:48:48.071" v="613"/>
          <pc:sldLayoutMkLst>
            <pc:docMk/>
            <pc:sldMasterMk cId="78268271" sldId="2147483744"/>
            <pc:sldLayoutMk cId="2801187301" sldId="2147483770"/>
          </pc:sldLayoutMkLst>
          <pc:spChg chg="mod">
            <ac:chgData name="Torger Grytå" userId="539de34a-5f54-4ef7-b608-689842b60cee" providerId="ADAL" clId="{47CD8B43-5314-48B0-BE4E-134FAB94500F}" dt="2026-01-19T08:06:57.765" v="518"/>
            <ac:spMkLst>
              <pc:docMk/>
              <pc:sldMasterMk cId="78268271" sldId="2147483744"/>
              <pc:sldLayoutMk cId="2801187301" sldId="2147483770"/>
              <ac:spMk id="5" creationId="{F7C028F3-9E57-477F-2A7A-F0BD1EAA42A2}"/>
            </ac:spMkLst>
          </pc:spChg>
          <pc:spChg chg="mod">
            <ac:chgData name="Torger Grytå" userId="539de34a-5f54-4ef7-b608-689842b60cee" providerId="ADAL" clId="{47CD8B43-5314-48B0-BE4E-134FAB94500F}" dt="2026-01-19T09:48:46.648" v="612"/>
            <ac:spMkLst>
              <pc:docMk/>
              <pc:sldMasterMk cId="78268271" sldId="2147483744"/>
              <pc:sldLayoutMk cId="2801187301" sldId="2147483770"/>
              <ac:spMk id="6" creationId="{635BC83D-A63C-15BC-3D8E-271B0537997B}"/>
            </ac:spMkLst>
          </pc:spChg>
          <pc:spChg chg="mod">
            <ac:chgData name="Torger Grytå" userId="539de34a-5f54-4ef7-b608-689842b60cee" providerId="ADAL" clId="{47CD8B43-5314-48B0-BE4E-134FAB94500F}" dt="2026-01-19T09:48:48.071" v="613"/>
            <ac:spMkLst>
              <pc:docMk/>
              <pc:sldMasterMk cId="78268271" sldId="2147483744"/>
              <pc:sldLayoutMk cId="2801187301" sldId="2147483770"/>
              <ac:spMk id="7" creationId="{11E6D438-FEF3-5777-6E67-CFFDD0842837}"/>
            </ac:spMkLst>
          </pc:spChg>
          <pc:picChg chg="add mod">
            <ac:chgData name="Torger Grytå" userId="539de34a-5f54-4ef7-b608-689842b60cee" providerId="ADAL" clId="{47CD8B43-5314-48B0-BE4E-134FAB94500F}" dt="2026-01-19T07:50:16.963" v="196" actId="34135"/>
            <ac:picMkLst>
              <pc:docMk/>
              <pc:sldMasterMk cId="78268271" sldId="2147483744"/>
              <pc:sldLayoutMk cId="2801187301" sldId="2147483770"/>
              <ac:picMk id="2" creationId="{CB382329-0B32-00A6-FA41-E1B4CA5B56D6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8:07:00.175" v="519"/>
          <pc:sldLayoutMkLst>
            <pc:docMk/>
            <pc:sldMasterMk cId="78268271" sldId="2147483744"/>
            <pc:sldLayoutMk cId="1530431731" sldId="2147483771"/>
          </pc:sldLayoutMkLst>
          <pc:spChg chg="mod">
            <ac:chgData name="Torger Grytå" userId="539de34a-5f54-4ef7-b608-689842b60cee" providerId="ADAL" clId="{47CD8B43-5314-48B0-BE4E-134FAB94500F}" dt="2026-01-19T08:07:00.175" v="519"/>
            <ac:spMkLst>
              <pc:docMk/>
              <pc:sldMasterMk cId="78268271" sldId="2147483744"/>
              <pc:sldLayoutMk cId="1530431731" sldId="2147483771"/>
              <ac:spMk id="3" creationId="{35ECF163-8116-63CE-D5F8-A944B702747F}"/>
            </ac:spMkLst>
          </pc:spChg>
          <pc:picChg chg="add mod">
            <ac:chgData name="Torger Grytå" userId="539de34a-5f54-4ef7-b608-689842b60cee" providerId="ADAL" clId="{47CD8B43-5314-48B0-BE4E-134FAB94500F}" dt="2026-01-19T07:50:08.469" v="194" actId="34135"/>
            <ac:picMkLst>
              <pc:docMk/>
              <pc:sldMasterMk cId="78268271" sldId="2147483744"/>
              <pc:sldLayoutMk cId="1530431731" sldId="2147483771"/>
              <ac:picMk id="2" creationId="{7BB9937C-D7E2-8FBB-B0D4-CE363980CCC7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7:50:04.212" v="192" actId="34135"/>
          <pc:sldLayoutMkLst>
            <pc:docMk/>
            <pc:sldMasterMk cId="78268271" sldId="2147483744"/>
            <pc:sldLayoutMk cId="1030088450" sldId="2147483772"/>
          </pc:sldLayoutMkLst>
          <pc:picChg chg="add mod">
            <ac:chgData name="Torger Grytå" userId="539de34a-5f54-4ef7-b608-689842b60cee" providerId="ADAL" clId="{47CD8B43-5314-48B0-BE4E-134FAB94500F}" dt="2026-01-19T07:50:04.212" v="192" actId="34135"/>
            <ac:picMkLst>
              <pc:docMk/>
              <pc:sldMasterMk cId="78268271" sldId="2147483744"/>
              <pc:sldLayoutMk cId="1030088450" sldId="2147483772"/>
              <ac:picMk id="2" creationId="{1379F5DB-91D0-909C-79FA-CD105B0591D7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9:56:50.416" v="633" actId="20577"/>
          <pc:sldLayoutMkLst>
            <pc:docMk/>
            <pc:sldMasterMk cId="78268271" sldId="2147483744"/>
            <pc:sldLayoutMk cId="2385858446" sldId="2147483773"/>
          </pc:sldLayoutMkLst>
          <pc:spChg chg="mod">
            <ac:chgData name="Torger Grytå" userId="539de34a-5f54-4ef7-b608-689842b60cee" providerId="ADAL" clId="{47CD8B43-5314-48B0-BE4E-134FAB94500F}" dt="2026-01-19T08:07:05.472" v="520"/>
            <ac:spMkLst>
              <pc:docMk/>
              <pc:sldMasterMk cId="78268271" sldId="2147483744"/>
              <pc:sldLayoutMk cId="2385858446" sldId="2147483773"/>
              <ac:spMk id="4" creationId="{DF7A0BE4-4CD3-EFEF-64B1-6636B5BB162D}"/>
            </ac:spMkLst>
          </pc:spChg>
          <pc:spChg chg="mod">
            <ac:chgData name="Torger Grytå" userId="539de34a-5f54-4ef7-b608-689842b60cee" providerId="ADAL" clId="{47CD8B43-5314-48B0-BE4E-134FAB94500F}" dt="2026-01-19T09:56:50.416" v="633" actId="20577"/>
            <ac:spMkLst>
              <pc:docMk/>
              <pc:sldMasterMk cId="78268271" sldId="2147483744"/>
              <pc:sldLayoutMk cId="2385858446" sldId="2147483773"/>
              <ac:spMk id="6" creationId="{A8203CD5-4D7F-9560-25F0-AA343D4C14A0}"/>
            </ac:spMkLst>
          </pc:spChg>
          <pc:picChg chg="add mod">
            <ac:chgData name="Torger Grytå" userId="539de34a-5f54-4ef7-b608-689842b60cee" providerId="ADAL" clId="{47CD8B43-5314-48B0-BE4E-134FAB94500F}" dt="2026-01-19T07:50:00.595" v="190" actId="34135"/>
            <ac:picMkLst>
              <pc:docMk/>
              <pc:sldMasterMk cId="78268271" sldId="2147483744"/>
              <pc:sldLayoutMk cId="2385858446" sldId="2147483773"/>
              <ac:picMk id="2" creationId="{2B233969-EBE9-8731-25A9-E3C02FB9C9E5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9:48:52.108" v="614"/>
          <pc:sldLayoutMkLst>
            <pc:docMk/>
            <pc:sldMasterMk cId="78268271" sldId="2147483744"/>
            <pc:sldLayoutMk cId="165491404" sldId="2147483774"/>
          </pc:sldLayoutMkLst>
          <pc:spChg chg="mod">
            <ac:chgData name="Torger Grytå" userId="539de34a-5f54-4ef7-b608-689842b60cee" providerId="ADAL" clId="{47CD8B43-5314-48B0-BE4E-134FAB94500F}" dt="2026-01-19T08:07:07.908" v="521"/>
            <ac:spMkLst>
              <pc:docMk/>
              <pc:sldMasterMk cId="78268271" sldId="2147483744"/>
              <pc:sldLayoutMk cId="165491404" sldId="2147483774"/>
              <ac:spMk id="2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19T09:48:52.108" v="614"/>
            <ac:spMkLst>
              <pc:docMk/>
              <pc:sldMasterMk cId="78268271" sldId="2147483744"/>
              <pc:sldLayoutMk cId="165491404" sldId="2147483774"/>
              <ac:spMk id="3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9T07:49:56.548" v="188" actId="34135"/>
            <ac:picMkLst>
              <pc:docMk/>
              <pc:sldMasterMk cId="78268271" sldId="2147483744"/>
              <pc:sldLayoutMk cId="165491404" sldId="2147483774"/>
              <ac:picMk id="4" creationId="{C4DB7C53-BE91-5FC4-D816-94A56BB81C31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9:48:57.487" v="616"/>
          <pc:sldLayoutMkLst>
            <pc:docMk/>
            <pc:sldMasterMk cId="78268271" sldId="2147483744"/>
            <pc:sldLayoutMk cId="3845117111" sldId="2147483775"/>
          </pc:sldLayoutMkLst>
          <pc:spChg chg="mod">
            <ac:chgData name="Torger Grytå" userId="539de34a-5f54-4ef7-b608-689842b60cee" providerId="ADAL" clId="{47CD8B43-5314-48B0-BE4E-134FAB94500F}" dt="2026-01-19T08:07:10.066" v="522"/>
            <ac:spMkLst>
              <pc:docMk/>
              <pc:sldMasterMk cId="78268271" sldId="2147483744"/>
              <pc:sldLayoutMk cId="3845117111" sldId="2147483775"/>
              <ac:spMk id="2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19T09:48:56.099" v="615"/>
            <ac:spMkLst>
              <pc:docMk/>
              <pc:sldMasterMk cId="78268271" sldId="2147483744"/>
              <pc:sldLayoutMk cId="3845117111" sldId="2147483775"/>
              <ac:spMk id="3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19T09:48:57.487" v="616"/>
            <ac:spMkLst>
              <pc:docMk/>
              <pc:sldMasterMk cId="78268271" sldId="2147483744"/>
              <pc:sldLayoutMk cId="3845117111" sldId="2147483775"/>
              <ac:spMk id="4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9T07:49:53.329" v="186" actId="34135"/>
            <ac:picMkLst>
              <pc:docMk/>
              <pc:sldMasterMk cId="78268271" sldId="2147483744"/>
              <pc:sldLayoutMk cId="3845117111" sldId="2147483775"/>
              <ac:picMk id="5" creationId="{142D40E4-79CC-7D13-004B-6D60E4BDACCE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8:07:12.412" v="523"/>
          <pc:sldLayoutMkLst>
            <pc:docMk/>
            <pc:sldMasterMk cId="78268271" sldId="2147483744"/>
            <pc:sldLayoutMk cId="2561338231" sldId="2147483776"/>
          </pc:sldLayoutMkLst>
          <pc:spChg chg="mod">
            <ac:chgData name="Torger Grytå" userId="539de34a-5f54-4ef7-b608-689842b60cee" providerId="ADAL" clId="{47CD8B43-5314-48B0-BE4E-134FAB94500F}" dt="2026-01-19T08:07:12.412" v="523"/>
            <ac:spMkLst>
              <pc:docMk/>
              <pc:sldMasterMk cId="78268271" sldId="2147483744"/>
              <pc:sldLayoutMk cId="2561338231" sldId="2147483776"/>
              <ac:spMk id="3" creationId="{BAB4CC22-9D0C-BEA6-7675-FA2782B92B16}"/>
            </ac:spMkLst>
          </pc:spChg>
          <pc:picChg chg="add mod">
            <ac:chgData name="Torger Grytå" userId="539de34a-5f54-4ef7-b608-689842b60cee" providerId="ADAL" clId="{47CD8B43-5314-48B0-BE4E-134FAB94500F}" dt="2026-01-19T07:49:50.368" v="184" actId="34135"/>
            <ac:picMkLst>
              <pc:docMk/>
              <pc:sldMasterMk cId="78268271" sldId="2147483744"/>
              <pc:sldLayoutMk cId="2561338231" sldId="2147483776"/>
              <ac:picMk id="2" creationId="{25A2C269-BDEE-EE33-7050-AE85DE44AF3B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7:49:46.698" v="182" actId="34135"/>
          <pc:sldLayoutMkLst>
            <pc:docMk/>
            <pc:sldMasterMk cId="78268271" sldId="2147483744"/>
            <pc:sldLayoutMk cId="2128493128" sldId="2147483777"/>
          </pc:sldLayoutMkLst>
          <pc:picChg chg="add mod">
            <ac:chgData name="Torger Grytå" userId="539de34a-5f54-4ef7-b608-689842b60cee" providerId="ADAL" clId="{47CD8B43-5314-48B0-BE4E-134FAB94500F}" dt="2026-01-19T07:49:46.698" v="182" actId="34135"/>
            <ac:picMkLst>
              <pc:docMk/>
              <pc:sldMasterMk cId="78268271" sldId="2147483744"/>
              <pc:sldLayoutMk cId="2128493128" sldId="2147483777"/>
              <ac:picMk id="2" creationId="{CD093B2E-D727-187E-75DA-A25ADE254B9C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7:54:22.271" v="275" actId="34135"/>
          <pc:sldLayoutMkLst>
            <pc:docMk/>
            <pc:sldMasterMk cId="78268271" sldId="2147483744"/>
            <pc:sldLayoutMk cId="1114198743" sldId="2147483807"/>
          </pc:sldLayoutMkLst>
          <pc:picChg chg="add mod">
            <ac:chgData name="Torger Grytå" userId="539de34a-5f54-4ef7-b608-689842b60cee" providerId="ADAL" clId="{47CD8B43-5314-48B0-BE4E-134FAB94500F}" dt="2026-01-19T07:54:14.055" v="273" actId="34135"/>
            <ac:picMkLst>
              <pc:docMk/>
              <pc:sldMasterMk cId="78268271" sldId="2147483744"/>
              <pc:sldLayoutMk cId="1114198743" sldId="2147483807"/>
              <ac:picMk id="2" creationId="{00759116-D7D7-D8F6-0A95-E4A28BB5C18F}"/>
            </ac:picMkLst>
          </pc:picChg>
          <pc:picChg chg="mod">
            <ac:chgData name="Torger Grytå" userId="539de34a-5f54-4ef7-b608-689842b60cee" providerId="ADAL" clId="{47CD8B43-5314-48B0-BE4E-134FAB94500F}" dt="2026-01-19T07:54:22.271" v="275" actId="34135"/>
            <ac:picMkLst>
              <pc:docMk/>
              <pc:sldMasterMk cId="78268271" sldId="2147483744"/>
              <pc:sldLayoutMk cId="1114198743" sldId="2147483807"/>
              <ac:picMk id="5" creationId="{BFD60DCE-021E-1407-7ED4-9662B6FAA6E1}"/>
            </ac:picMkLst>
          </pc:picChg>
          <pc:picChg chg="add mod">
            <ac:chgData name="Torger Grytå" userId="539de34a-5f54-4ef7-b608-689842b60cee" providerId="ADAL" clId="{47CD8B43-5314-48B0-BE4E-134FAB94500F}" dt="2026-01-19T07:54:16.951" v="274" actId="34135"/>
            <ac:picMkLst>
              <pc:docMk/>
              <pc:sldMasterMk cId="78268271" sldId="2147483744"/>
              <pc:sldLayoutMk cId="1114198743" sldId="2147483807"/>
              <ac:picMk id="13" creationId="{140F4850-48C1-8FD2-0279-AE5A0B6C86CD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9T07:54:06.670" v="272" actId="34135"/>
          <pc:sldLayoutMkLst>
            <pc:docMk/>
            <pc:sldMasterMk cId="78268271" sldId="2147483744"/>
            <pc:sldLayoutMk cId="2775608410" sldId="2147483808"/>
          </pc:sldLayoutMkLst>
          <pc:picChg chg="add mod">
            <ac:chgData name="Torger Grytå" userId="539de34a-5f54-4ef7-b608-689842b60cee" providerId="ADAL" clId="{47CD8B43-5314-48B0-BE4E-134FAB94500F}" dt="2026-01-19T07:54:06.670" v="272" actId="34135"/>
            <ac:picMkLst>
              <pc:docMk/>
              <pc:sldMasterMk cId="78268271" sldId="2147483744"/>
              <pc:sldLayoutMk cId="2775608410" sldId="2147483808"/>
              <ac:picMk id="4" creationId="{12DC19C0-3FD6-D6B3-63E2-B284AF96ED41}"/>
            </ac:picMkLst>
          </pc:picChg>
          <pc:picChg chg="add mod">
            <ac:chgData name="Torger Grytå" userId="539de34a-5f54-4ef7-b608-689842b60cee" providerId="ADAL" clId="{47CD8B43-5314-48B0-BE4E-134FAB94500F}" dt="2026-01-19T07:53:59.797" v="271" actId="34135"/>
            <ac:picMkLst>
              <pc:docMk/>
              <pc:sldMasterMk cId="78268271" sldId="2147483744"/>
              <pc:sldLayoutMk cId="2775608410" sldId="2147483808"/>
              <ac:picMk id="14" creationId="{4959F85A-C23D-8654-6CFB-209A3BCF5C73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750899-3D14-4A38-B0C5-4D2CF77B5B8A}" type="datetimeFigureOut">
              <a:rPr lang="nb-NO" smtClean="0"/>
              <a:t>22.01.2026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E35F46-3402-4F9A-A575-76C8BB429A5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748143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B934C-EB33-4A38-A843-F5E987E8F23D}" type="datetimeFigureOut">
              <a:rPr lang="nb-NO" smtClean="0"/>
              <a:t>22.01.2026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CF0A73-BB0D-482C-86C2-982EB05EFDE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70971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CF0A73-BB0D-482C-86C2-982EB05EFDEF}" type="slidenum">
              <a:rPr lang="nb-NO" smtClean="0"/>
              <a:t>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13073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CF0A73-BB0D-482C-86C2-982EB05EFDEF}" type="slidenum">
              <a:rPr lang="nb-NO" smtClean="0"/>
              <a:t>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10048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CF0A73-BB0D-482C-86C2-982EB05EFDEF}" type="slidenum">
              <a:rPr lang="nb-NO" smtClean="0"/>
              <a:t>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178794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CF0A73-BB0D-482C-86C2-982EB05EFDEF}" type="slidenum">
              <a:rPr lang="nb-NO" smtClean="0"/>
              <a:t>15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90653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4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7" Type="http://schemas.openxmlformats.org/officeDocument/2006/relationships/image" Target="../media/image6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7" Type="http://schemas.openxmlformats.org/officeDocument/2006/relationships/image" Target="../media/image4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7" Type="http://schemas.openxmlformats.org/officeDocument/2006/relationships/image" Target="../media/image6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arrow Ligh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8C365313-6AFD-1B16-7277-F4D12598CA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E2A1A94-19EB-FE0E-ED57-47D7698428EE}"/>
              </a:ext>
            </a:extLst>
          </p:cNvPr>
          <p:cNvSpPr/>
          <p:nvPr/>
        </p:nvSpPr>
        <p:spPr>
          <a:xfrm>
            <a:off x="-10096" y="-5679"/>
            <a:ext cx="9164282" cy="1588"/>
          </a:xfrm>
          <a:custGeom>
            <a:avLst/>
            <a:gdLst>
              <a:gd name="connsiteX0" fmla="*/ 9164282 w 9164282"/>
              <a:gd name="connsiteY0" fmla="*/ 0 h 1588"/>
              <a:gd name="connsiteX1" fmla="*/ 0 w 9164282"/>
              <a:gd name="connsiteY1" fmla="*/ 0 h 1588"/>
              <a:gd name="connsiteX2" fmla="*/ 9163647 w 9164282"/>
              <a:gd name="connsiteY2" fmla="*/ 1589 h 1588"/>
              <a:gd name="connsiteX3" fmla="*/ 9164282 w 9164282"/>
              <a:gd name="connsiteY3" fmla="*/ 0 h 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64282" h="1588">
                <a:moveTo>
                  <a:pt x="9164282" y="0"/>
                </a:moveTo>
                <a:lnTo>
                  <a:pt x="0" y="0"/>
                </a:lnTo>
                <a:lnTo>
                  <a:pt x="9163647" y="1589"/>
                </a:lnTo>
                <a:lnTo>
                  <a:pt x="9164282" y="0"/>
                </a:lnTo>
                <a:close/>
              </a:path>
            </a:pathLst>
          </a:custGeom>
          <a:solidFill>
            <a:srgbClr val="003349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60F259F2-6B63-167D-55B0-EDDC0F28504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bg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title</a:t>
            </a:r>
            <a:endParaRPr lang="nb-NO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subtitle</a:t>
            </a:r>
            <a:endParaRPr lang="nb-NO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 dirty="0"/>
              <a:t>Author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6012000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 dirty="0" err="1"/>
              <a:t>Address</a:t>
            </a:r>
            <a:endParaRPr lang="nb-NO" noProof="0" dirty="0"/>
          </a:p>
        </p:txBody>
      </p:sp>
      <p:sp>
        <p:nvSpPr>
          <p:cNvPr id="97" name="Picture Placeholder 96">
            <a:extLst>
              <a:ext uri="{FF2B5EF4-FFF2-40B4-BE49-F238E27FC236}">
                <a16:creationId xmlns:a16="http://schemas.microsoft.com/office/drawing/2014/main" id="{EFE3ECD1-ACFE-C168-3435-EB0EE1B1E56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903E269E-B92D-42AB-82BB-16A9002ECDA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7877"/>
            <a:ext cx="4024800" cy="4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89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0838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text</a:t>
            </a:r>
            <a:endParaRPr lang="nb-NO" noProof="0" dirty="0"/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/>
              <a:t>Forth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F69CA71B-549B-81C6-F803-5F9F00FBEAF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405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text</a:t>
            </a:r>
            <a:endParaRPr lang="nb-NO" noProof="0" dirty="0"/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/>
              <a:t>Forth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563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text</a:t>
            </a:r>
            <a:endParaRPr lang="nb-NO" noProof="0" dirty="0"/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/>
              <a:t>Forth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A94CF2DB-FBA3-7988-700A-07F247DDBC0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082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963B78CF-95D5-95BB-0027-6334D591E5B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2249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D40911F8-0392-289D-0CF7-FD0334AF01D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4640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 Light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457200"/>
            <a:ext cx="3932237" cy="2311400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C592999-7398-E2D3-A364-B26FD6D034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6584950" cy="6858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3932237" cy="36322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53AB0CDF-095E-2808-5A77-7AA94418098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0497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Light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0838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text</a:t>
            </a:r>
            <a:endParaRPr lang="nb-NO" noProof="0" dirty="0"/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/>
              <a:t>Forth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6C7F9745-1621-7EB7-8AA0-3E7BB630D5D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6449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Light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text</a:t>
            </a:r>
            <a:endParaRPr lang="nb-NO" noProof="0" dirty="0"/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/>
              <a:t>Forth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563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text</a:t>
            </a:r>
            <a:endParaRPr lang="nb-NO" noProof="0" dirty="0"/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/>
              <a:t>Forth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689730C-DC3B-B151-76DD-B7CAFD3D220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0584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Light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3CD7E31-EB0F-DB6A-E947-3833DB5B903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025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Light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7E23FCF9-573A-1819-2C8A-9541C1D94BE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2382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 Yellow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457200"/>
            <a:ext cx="3932237" cy="2311400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C592999-7398-E2D3-A364-B26FD6D034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6584950" cy="6858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3932237" cy="36322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E352B6E-9446-A90E-A6EF-DDF481EB797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12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arrow Da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C57066F-9C74-4324-AF8D-A86C0F69728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AC55B79F-359B-8BAF-A584-AA0A386A73E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4282" cy="1588"/>
          </a:xfrm>
          <a:custGeom>
            <a:avLst/>
            <a:gdLst>
              <a:gd name="connsiteX0" fmla="*/ 9164282 w 9164282"/>
              <a:gd name="connsiteY0" fmla="*/ 0 h 1588"/>
              <a:gd name="connsiteX1" fmla="*/ 0 w 9164282"/>
              <a:gd name="connsiteY1" fmla="*/ 0 h 1588"/>
              <a:gd name="connsiteX2" fmla="*/ 9163647 w 9164282"/>
              <a:gd name="connsiteY2" fmla="*/ 1589 h 1588"/>
              <a:gd name="connsiteX3" fmla="*/ 9164282 w 9164282"/>
              <a:gd name="connsiteY3" fmla="*/ 0 h 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64282" h="1588">
                <a:moveTo>
                  <a:pt x="9164282" y="0"/>
                </a:moveTo>
                <a:lnTo>
                  <a:pt x="0" y="0"/>
                </a:lnTo>
                <a:lnTo>
                  <a:pt x="9163647" y="1589"/>
                </a:lnTo>
                <a:lnTo>
                  <a:pt x="9164282" y="0"/>
                </a:lnTo>
                <a:close/>
              </a:path>
            </a:pathLst>
          </a:custGeom>
          <a:solidFill>
            <a:srgbClr val="003349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EBCDD180-751B-984A-430C-2D8757E8698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tx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title</a:t>
            </a:r>
            <a:endParaRPr lang="nb-NO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subtitle</a:t>
            </a:r>
            <a:endParaRPr lang="nb-NO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 dirty="0"/>
              <a:t>Author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6012000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 dirty="0" err="1"/>
              <a:t>Address</a:t>
            </a:r>
            <a:endParaRPr lang="nb-NO" noProof="0" dirty="0"/>
          </a:p>
        </p:txBody>
      </p:sp>
      <p:sp>
        <p:nvSpPr>
          <p:cNvPr id="80" name="Picture Placeholder 79">
            <a:extLst>
              <a:ext uri="{FF2B5EF4-FFF2-40B4-BE49-F238E27FC236}">
                <a16:creationId xmlns:a16="http://schemas.microsoft.com/office/drawing/2014/main" id="{6B873ACB-88C4-0200-BDD5-C279D250366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62CDA79-1926-96C9-760C-BE5193688B5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7877"/>
            <a:ext cx="4024800" cy="4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017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Yellow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0838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text</a:t>
            </a:r>
            <a:endParaRPr lang="nb-NO" noProof="0" dirty="0"/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/>
              <a:t>Forth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E5DB1EDD-5D31-8C75-1E77-D57E8441D1D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6052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Yellow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text</a:t>
            </a:r>
            <a:endParaRPr lang="nb-NO" noProof="0" dirty="0"/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/>
              <a:t>Forth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563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text</a:t>
            </a:r>
            <a:endParaRPr lang="nb-NO" noProof="0" dirty="0"/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/>
              <a:t>Forth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732CCC49-322C-2B59-88A2-BE2970A8446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7839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Yellow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92444117-EDC6-8D1E-98ED-CD28CD055BF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6192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Yellow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4BA00164-61A5-FA7C-9134-84133C9257A2}"/>
              </a:ext>
            </a:extLst>
          </p:cNvPr>
          <p:cNvPicPr/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7230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 Red">
    <p:bg>
      <p:bgPr>
        <a:solidFill>
          <a:srgbClr val="F7E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457200"/>
            <a:ext cx="3932237" cy="2311400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C592999-7398-E2D3-A364-B26FD6D034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6584950" cy="6858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3932237" cy="36322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D46C0F2-4C93-9605-DD3C-0F6309A042D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5018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Red">
    <p:bg>
      <p:bgPr>
        <a:solidFill>
          <a:srgbClr val="F7E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0838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text</a:t>
            </a:r>
            <a:endParaRPr lang="nb-NO" noProof="0" dirty="0"/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/>
              <a:t>Forth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94A172B-495A-B3C5-C2BA-D8C73F52825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1774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Red">
    <p:bg>
      <p:bgPr>
        <a:solidFill>
          <a:srgbClr val="F7E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text</a:t>
            </a:r>
            <a:endParaRPr lang="nb-NO" noProof="0" dirty="0"/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/>
              <a:t>Forth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563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text</a:t>
            </a:r>
            <a:endParaRPr lang="nb-NO" noProof="0" dirty="0"/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/>
              <a:t>Forth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C32EDA79-F854-8F90-03E1-97423E04F6A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8837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Red">
    <p:bg>
      <p:bgPr>
        <a:solidFill>
          <a:srgbClr val="F7E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D2598AE6-7053-4A36-2350-E6541B3E76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7398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Red">
    <p:bg>
      <p:bgPr>
        <a:solidFill>
          <a:srgbClr val="F7E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8206ECDB-6F5C-E358-8411-7A2CAAF262A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6800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 Dark Blu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457200"/>
            <a:ext cx="3932237" cy="2311400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bg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C592999-7398-E2D3-A364-B26FD6D034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6584950" cy="6858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3932237" cy="363220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5D49E09A-E7F5-27C8-FE02-6D6F5C92E2E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489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de Ligh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71B084E-1B2A-99E8-ED3E-ED6F454121D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14EAD4F-0CC8-6A88-C90C-09F69872E407}"/>
              </a:ext>
            </a:extLst>
          </p:cNvPr>
          <p:cNvSpPr/>
          <p:nvPr/>
        </p:nvSpPr>
        <p:spPr>
          <a:xfrm>
            <a:off x="0" y="0"/>
            <a:ext cx="6483032" cy="1587"/>
          </a:xfrm>
          <a:custGeom>
            <a:avLst/>
            <a:gdLst>
              <a:gd name="connsiteX0" fmla="*/ 6483033 w 6483032"/>
              <a:gd name="connsiteY0" fmla="*/ 0 h 1587"/>
              <a:gd name="connsiteX1" fmla="*/ 0 w 6483032"/>
              <a:gd name="connsiteY1" fmla="*/ 0 h 1587"/>
              <a:gd name="connsiteX2" fmla="*/ 6482398 w 6483032"/>
              <a:gd name="connsiteY2" fmla="*/ 1588 h 1587"/>
              <a:gd name="connsiteX3" fmla="*/ 6483033 w 6483032"/>
              <a:gd name="connsiteY3" fmla="*/ 0 h 1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3032" h="1587">
                <a:moveTo>
                  <a:pt x="6483033" y="0"/>
                </a:moveTo>
                <a:lnTo>
                  <a:pt x="0" y="0"/>
                </a:lnTo>
                <a:lnTo>
                  <a:pt x="6482398" y="1588"/>
                </a:lnTo>
                <a:lnTo>
                  <a:pt x="6483033" y="0"/>
                </a:lnTo>
                <a:close/>
              </a:path>
            </a:pathLst>
          </a:custGeom>
          <a:solidFill>
            <a:srgbClr val="003349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1717214-3167-CD83-70BC-9524D233657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bg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title</a:t>
            </a:r>
            <a:endParaRPr lang="nb-NO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4308718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subtitle</a:t>
            </a:r>
            <a:endParaRPr lang="nb-NO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3504565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 dirty="0"/>
              <a:t>Author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3504565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 dirty="0" err="1"/>
              <a:t>Address</a:t>
            </a:r>
            <a:endParaRPr lang="nb-NO" noProof="0" dirty="0"/>
          </a:p>
        </p:txBody>
      </p:sp>
      <p:sp>
        <p:nvSpPr>
          <p:cNvPr id="84" name="Picture Placeholder 83">
            <a:extLst>
              <a:ext uri="{FF2B5EF4-FFF2-40B4-BE49-F238E27FC236}">
                <a16:creationId xmlns:a16="http://schemas.microsoft.com/office/drawing/2014/main" id="{A2D97778-67F4-6C17-9999-3BB8191822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71A749E-0C86-BAF4-CB83-A105674E030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7877"/>
            <a:ext cx="4024800" cy="4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4604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Dark Blu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083800" cy="435133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text</a:t>
            </a:r>
            <a:endParaRPr lang="nb-NO" noProof="0" dirty="0"/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/>
              <a:t>Forth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8AEF865A-AFBC-6A3F-4E7F-2D49DEC1406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463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Dark Blu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text</a:t>
            </a:r>
            <a:endParaRPr lang="nb-NO" noProof="0" dirty="0"/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/>
              <a:t>Forth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563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text</a:t>
            </a:r>
            <a:endParaRPr lang="nb-NO" noProof="0" dirty="0"/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/>
              <a:t>Forth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C2CE930A-A448-7A4A-35A2-6A11A349C62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864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Dark Blu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25559756-33F0-1045-5D32-F2F20C2DC14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9313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Dark Blu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9DC680D6-BF0F-E9D8-B41A-9E9E1AB9CB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900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 Slide Ligh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A888CD23-357B-D735-182C-0DBD126D4F0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4089" y="6341097"/>
            <a:ext cx="4291731" cy="268234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08953803-561E-DD5A-8EC5-D6B4D3A0371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09120" y="6346639"/>
            <a:ext cx="737641" cy="201175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F9740CE6-B69C-F695-401C-F7735E8F8EE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68662" y="1887326"/>
            <a:ext cx="2258431" cy="2258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9050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 Slide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c 12">
            <a:extLst>
              <a:ext uri="{FF2B5EF4-FFF2-40B4-BE49-F238E27FC236}">
                <a16:creationId xmlns:a16="http://schemas.microsoft.com/office/drawing/2014/main" id="{BA4F38D9-6EC1-5EFE-74F8-60FE59CD0F8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09120" y="6346639"/>
            <a:ext cx="737641" cy="201175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C1883410-2274-E9EB-28CE-573CD89D789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089" y="6341097"/>
            <a:ext cx="4291731" cy="268234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A96BE760-1141-84B4-0B2F-7668FE274CD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68662" y="1887326"/>
            <a:ext cx="2258431" cy="2258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3689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arrow Ligh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8C365313-6AFD-1B16-7277-F4D12598CA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E2A1A94-19EB-FE0E-ED57-47D7698428EE}"/>
              </a:ext>
            </a:extLst>
          </p:cNvPr>
          <p:cNvSpPr/>
          <p:nvPr/>
        </p:nvSpPr>
        <p:spPr>
          <a:xfrm>
            <a:off x="-10096" y="-5679"/>
            <a:ext cx="9164282" cy="1588"/>
          </a:xfrm>
          <a:custGeom>
            <a:avLst/>
            <a:gdLst>
              <a:gd name="connsiteX0" fmla="*/ 9164282 w 9164282"/>
              <a:gd name="connsiteY0" fmla="*/ 0 h 1588"/>
              <a:gd name="connsiteX1" fmla="*/ 0 w 9164282"/>
              <a:gd name="connsiteY1" fmla="*/ 0 h 1588"/>
              <a:gd name="connsiteX2" fmla="*/ 9163647 w 9164282"/>
              <a:gd name="connsiteY2" fmla="*/ 1589 h 1588"/>
              <a:gd name="connsiteX3" fmla="*/ 9164282 w 9164282"/>
              <a:gd name="connsiteY3" fmla="*/ 0 h 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64282" h="1588">
                <a:moveTo>
                  <a:pt x="9164282" y="0"/>
                </a:moveTo>
                <a:lnTo>
                  <a:pt x="0" y="0"/>
                </a:lnTo>
                <a:lnTo>
                  <a:pt x="9163647" y="1589"/>
                </a:lnTo>
                <a:lnTo>
                  <a:pt x="9164282" y="0"/>
                </a:lnTo>
                <a:close/>
              </a:path>
            </a:pathLst>
          </a:custGeom>
          <a:solidFill>
            <a:srgbClr val="003349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60F259F2-6B63-167D-55B0-EDDC0F28504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bg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title</a:t>
            </a:r>
            <a:endParaRPr lang="nb-NO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subtitle</a:t>
            </a:r>
            <a:endParaRPr lang="nb-NO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 dirty="0"/>
              <a:t>Author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6012000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 dirty="0" err="1"/>
              <a:t>Address</a:t>
            </a:r>
            <a:endParaRPr lang="nb-NO" noProof="0" dirty="0"/>
          </a:p>
        </p:txBody>
      </p:sp>
      <p:sp>
        <p:nvSpPr>
          <p:cNvPr id="97" name="Picture Placeholder 96">
            <a:extLst>
              <a:ext uri="{FF2B5EF4-FFF2-40B4-BE49-F238E27FC236}">
                <a16:creationId xmlns:a16="http://schemas.microsoft.com/office/drawing/2014/main" id="{EFE3ECD1-ACFE-C168-3435-EB0EE1B1E56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903E269E-B92D-42AB-82BB-16A9002ECDA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7877"/>
            <a:ext cx="4024800" cy="4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964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arrow Da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C57066F-9C74-4324-AF8D-A86C0F69728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AC55B79F-359B-8BAF-A584-AA0A386A73E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4282" cy="1588"/>
          </a:xfrm>
          <a:custGeom>
            <a:avLst/>
            <a:gdLst>
              <a:gd name="connsiteX0" fmla="*/ 9164282 w 9164282"/>
              <a:gd name="connsiteY0" fmla="*/ 0 h 1588"/>
              <a:gd name="connsiteX1" fmla="*/ 0 w 9164282"/>
              <a:gd name="connsiteY1" fmla="*/ 0 h 1588"/>
              <a:gd name="connsiteX2" fmla="*/ 9163647 w 9164282"/>
              <a:gd name="connsiteY2" fmla="*/ 1589 h 1588"/>
              <a:gd name="connsiteX3" fmla="*/ 9164282 w 9164282"/>
              <a:gd name="connsiteY3" fmla="*/ 0 h 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64282" h="1588">
                <a:moveTo>
                  <a:pt x="9164282" y="0"/>
                </a:moveTo>
                <a:lnTo>
                  <a:pt x="0" y="0"/>
                </a:lnTo>
                <a:lnTo>
                  <a:pt x="9163647" y="1589"/>
                </a:lnTo>
                <a:lnTo>
                  <a:pt x="9164282" y="0"/>
                </a:lnTo>
                <a:close/>
              </a:path>
            </a:pathLst>
          </a:custGeom>
          <a:solidFill>
            <a:srgbClr val="003349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EBCDD180-751B-984A-430C-2D8757E8698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tx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title</a:t>
            </a:r>
            <a:endParaRPr lang="nb-NO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subtitle</a:t>
            </a:r>
            <a:endParaRPr lang="nb-NO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 dirty="0"/>
              <a:t>Author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6012000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 dirty="0" err="1"/>
              <a:t>Address</a:t>
            </a:r>
            <a:endParaRPr lang="nb-NO" noProof="0" dirty="0"/>
          </a:p>
        </p:txBody>
      </p:sp>
      <p:sp>
        <p:nvSpPr>
          <p:cNvPr id="80" name="Picture Placeholder 79">
            <a:extLst>
              <a:ext uri="{FF2B5EF4-FFF2-40B4-BE49-F238E27FC236}">
                <a16:creationId xmlns:a16="http://schemas.microsoft.com/office/drawing/2014/main" id="{6B873ACB-88C4-0200-BDD5-C279D250366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62CDA79-1926-96C9-760C-BE5193688B5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7877"/>
            <a:ext cx="4024800" cy="4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1617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de Ligh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71B084E-1B2A-99E8-ED3E-ED6F454121D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14EAD4F-0CC8-6A88-C90C-09F69872E407}"/>
              </a:ext>
            </a:extLst>
          </p:cNvPr>
          <p:cNvSpPr/>
          <p:nvPr/>
        </p:nvSpPr>
        <p:spPr>
          <a:xfrm>
            <a:off x="0" y="0"/>
            <a:ext cx="6483032" cy="1587"/>
          </a:xfrm>
          <a:custGeom>
            <a:avLst/>
            <a:gdLst>
              <a:gd name="connsiteX0" fmla="*/ 6483033 w 6483032"/>
              <a:gd name="connsiteY0" fmla="*/ 0 h 1587"/>
              <a:gd name="connsiteX1" fmla="*/ 0 w 6483032"/>
              <a:gd name="connsiteY1" fmla="*/ 0 h 1587"/>
              <a:gd name="connsiteX2" fmla="*/ 6482398 w 6483032"/>
              <a:gd name="connsiteY2" fmla="*/ 1588 h 1587"/>
              <a:gd name="connsiteX3" fmla="*/ 6483033 w 6483032"/>
              <a:gd name="connsiteY3" fmla="*/ 0 h 1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3032" h="1587">
                <a:moveTo>
                  <a:pt x="6483033" y="0"/>
                </a:moveTo>
                <a:lnTo>
                  <a:pt x="0" y="0"/>
                </a:lnTo>
                <a:lnTo>
                  <a:pt x="6482398" y="1588"/>
                </a:lnTo>
                <a:lnTo>
                  <a:pt x="6483033" y="0"/>
                </a:lnTo>
                <a:close/>
              </a:path>
            </a:pathLst>
          </a:custGeom>
          <a:solidFill>
            <a:srgbClr val="003349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1717214-3167-CD83-70BC-9524D233657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bg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title</a:t>
            </a:r>
            <a:endParaRPr lang="nb-NO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4308718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subtitle</a:t>
            </a:r>
            <a:endParaRPr lang="nb-NO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3504565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 dirty="0"/>
              <a:t>Author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3504565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 dirty="0" err="1"/>
              <a:t>Address</a:t>
            </a:r>
            <a:endParaRPr lang="nb-NO" noProof="0" dirty="0"/>
          </a:p>
        </p:txBody>
      </p:sp>
      <p:sp>
        <p:nvSpPr>
          <p:cNvPr id="84" name="Picture Placeholder 83">
            <a:extLst>
              <a:ext uri="{FF2B5EF4-FFF2-40B4-BE49-F238E27FC236}">
                <a16:creationId xmlns:a16="http://schemas.microsoft.com/office/drawing/2014/main" id="{A2D97778-67F4-6C17-9999-3BB8191822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71A749E-0C86-BAF4-CB83-A105674E030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7877"/>
            <a:ext cx="4024800" cy="4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682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de Da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5D335C5-C0E7-0BC0-FC0F-7C160C2EC5A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CAC9AB5-8288-FE69-3034-C5DD024FFE4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tx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9E7BCD3-8A99-588C-5BCA-0D2B7460C3B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title</a:t>
            </a:r>
            <a:endParaRPr lang="nb-NO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4308718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subtitle</a:t>
            </a:r>
            <a:endParaRPr lang="nb-NO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3504565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 dirty="0"/>
              <a:t>Author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3504565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 dirty="0" err="1"/>
              <a:t>Address</a:t>
            </a:r>
            <a:endParaRPr lang="nb-NO" noProof="0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54CED5C-38DC-AB3E-4BAA-7A6F91B24B7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7877"/>
            <a:ext cx="4024800" cy="4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271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de Da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5D335C5-C0E7-0BC0-FC0F-7C160C2EC5A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CAC9AB5-8288-FE69-3034-C5DD024FFE4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tx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9E7BCD3-8A99-588C-5BCA-0D2B7460C3B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title</a:t>
            </a:r>
            <a:endParaRPr lang="nb-NO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4308718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subtitle</a:t>
            </a:r>
            <a:endParaRPr lang="nb-NO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3504565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 dirty="0"/>
              <a:t>Author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3504565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 dirty="0" err="1"/>
              <a:t>Address</a:t>
            </a:r>
            <a:endParaRPr lang="nb-NO" noProof="0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54CED5C-38DC-AB3E-4BAA-7A6F91B24B7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7877"/>
            <a:ext cx="4024800" cy="4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954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Narrow Ligh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B107ED3-352C-5346-FD35-D9C50138B21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0AEFA4F-A2E0-2ACB-1E31-BCBCF43D809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bg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9BAF007-D763-A633-A176-E413712A13C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4" name="Title 7">
            <a:extLst>
              <a:ext uri="{FF2B5EF4-FFF2-40B4-BE49-F238E27FC236}">
                <a16:creationId xmlns:a16="http://schemas.microsoft.com/office/drawing/2014/main" id="{5B198805-D90E-94C4-06C7-4918881244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 dirty="0"/>
              <a:t>Chapter </a:t>
            </a:r>
            <a:r>
              <a:rPr lang="nb-NO" noProof="0" dirty="0" err="1"/>
              <a:t>title</a:t>
            </a:r>
            <a:endParaRPr lang="nb-NO" noProof="0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8E0D765-AAEE-5A8E-3124-F435D2D1056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7877"/>
            <a:ext cx="4024800" cy="4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64021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Narrow Da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0E09B4C-B883-554D-BB1B-AECFB7FA1B4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893609C-2C00-B8FF-BECB-ED0CECFF4D1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tx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7585012-B228-F339-8888-C05840FE495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 dirty="0"/>
              <a:t>Chapter </a:t>
            </a:r>
            <a:r>
              <a:rPr lang="nb-NO" noProof="0" dirty="0" err="1"/>
              <a:t>title</a:t>
            </a:r>
            <a:endParaRPr lang="nb-NO" noProof="0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2234C74-150B-0479-C0DB-4C828E2B34D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7877"/>
            <a:ext cx="4024800" cy="4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24978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Wide Ligh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BC8B5E8-F5E7-3FE4-BC8F-43FB815D3C9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9C00D88-4039-AE7A-296B-F83EDA9832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bg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A72B5CB-AAB2-B019-9A78-72D199E8534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 dirty="0"/>
              <a:t>Chapter </a:t>
            </a:r>
            <a:r>
              <a:rPr lang="nb-NO" noProof="0" dirty="0" err="1"/>
              <a:t>title</a:t>
            </a:r>
            <a:endParaRPr lang="nb-NO" noProof="0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E8C2ED57-64DF-74A4-E4F6-31709BFA865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7877"/>
            <a:ext cx="4024800" cy="4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27183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Wide Da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D714E1D-E3BA-6877-B35A-5F8DC56D463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326AA04-EC08-2FDE-D768-0DAECB2A25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tx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A8A604D-2AB8-45DA-0D8C-712A4C1FFE3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 dirty="0"/>
              <a:t>Chapter </a:t>
            </a:r>
            <a:r>
              <a:rPr lang="nb-NO" noProof="0" dirty="0" err="1"/>
              <a:t>title</a:t>
            </a:r>
            <a:endParaRPr lang="nb-NO" noProof="0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EA01B69F-46B1-C57E-416D-7A4CA59FB91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7877"/>
            <a:ext cx="4024800" cy="4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22800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EE1E3-842A-1503-4AC5-D89CBE62C0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638734"/>
            <a:ext cx="4406798" cy="2129865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31232C-F4CC-B82E-D289-44D2E4E767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20676" y="320690"/>
            <a:ext cx="6264274" cy="5434651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36E222A9-D8F5-F660-D3D6-432088F9ACD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4406798" cy="298674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6CC46E3-D5F8-AA9B-87DC-5680039BFBBC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0" y="6062663"/>
            <a:ext cx="1219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aphic 4">
            <a:extLst>
              <a:ext uri="{FF2B5EF4-FFF2-40B4-BE49-F238E27FC236}">
                <a16:creationId xmlns:a16="http://schemas.microsoft.com/office/drawing/2014/main" id="{2315DA21-AC86-B758-051B-E0BEC7860CC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8627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EAFB865-9924-A771-68DF-D0E61129050D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838199" y="1825625"/>
            <a:ext cx="10558361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text</a:t>
            </a:r>
            <a:endParaRPr lang="nb-NO" noProof="0" dirty="0"/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/>
              <a:t>Forth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141C163-0284-AB6F-528A-1CB5AE0FD3FA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0" y="6062663"/>
            <a:ext cx="1219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9EFE42E7-BBDD-12AA-1011-AF1EE6902D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681037"/>
            <a:ext cx="10558361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C5580D8D-96E7-7D8B-1158-CC7A0DC426E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28457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6983466-4C41-883B-5FA3-802CBE39BEA6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0" y="6062663"/>
            <a:ext cx="1219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DC295A32-431A-2A5E-3DFC-94D4FD5D95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5578" y="681037"/>
            <a:ext cx="10506252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B1F07188-E7CE-7549-D74E-4CB95094A32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40170" y="1825625"/>
            <a:ext cx="5182334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text</a:t>
            </a:r>
            <a:endParaRPr lang="nb-NO" noProof="0" dirty="0"/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/>
              <a:t>Forth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BF3D852-62A7-384B-77CB-D78C623D755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4904" y="1825625"/>
            <a:ext cx="5176926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text</a:t>
            </a:r>
            <a:endParaRPr lang="nb-NO" noProof="0" dirty="0"/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/>
              <a:t>Forth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8D9D51DF-F947-902E-41A9-600E93D3457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3778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7823EFE-0D22-7EEE-3FED-A6F1797AB1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681037"/>
            <a:ext cx="10558361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97C54C3-DAEC-49EC-228F-F7A1BE406B3C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0" y="6062663"/>
            <a:ext cx="1219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Graphic 1">
            <a:extLst>
              <a:ext uri="{FF2B5EF4-FFF2-40B4-BE49-F238E27FC236}">
                <a16:creationId xmlns:a16="http://schemas.microsoft.com/office/drawing/2014/main" id="{EE0EBAF2-5FE1-1CFD-DDAC-831B7ADD4B7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7315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BC99E2B-AD6D-B487-32FB-AA9C15185FB0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0" y="6062663"/>
            <a:ext cx="1219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Graphic 1">
            <a:extLst>
              <a:ext uri="{FF2B5EF4-FFF2-40B4-BE49-F238E27FC236}">
                <a16:creationId xmlns:a16="http://schemas.microsoft.com/office/drawing/2014/main" id="{E2B28F50-928B-03DA-CEBC-330085CBEA3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87972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 Light Blu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2A131B3-0DAD-575F-DA1D-FF0051084FD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 dirty="0">
              <a:solidFill>
                <a:schemeClr val="tx2"/>
              </a:solidFill>
            </a:endParaRP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57A6896B-EB2D-B5F9-85AF-0E3C210BB0F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4325" y="315913"/>
            <a:ext cx="6270625" cy="5745161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638734"/>
            <a:ext cx="4362067" cy="2129865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4362067" cy="298674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F16DB68-217A-F812-C67C-EFAADD1005A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754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Narrow Ligh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B107ED3-352C-5346-FD35-D9C50138B21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0AEFA4F-A2E0-2ACB-1E31-BCBCF43D809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bg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9BAF007-D763-A633-A176-E413712A13C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4" name="Title 7">
            <a:extLst>
              <a:ext uri="{FF2B5EF4-FFF2-40B4-BE49-F238E27FC236}">
                <a16:creationId xmlns:a16="http://schemas.microsoft.com/office/drawing/2014/main" id="{5B198805-D90E-94C4-06C7-4918881244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 dirty="0"/>
              <a:t>Chapter </a:t>
            </a:r>
            <a:r>
              <a:rPr lang="nb-NO" noProof="0" dirty="0" err="1"/>
              <a:t>title</a:t>
            </a:r>
            <a:endParaRPr lang="nb-NO" noProof="0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8E0D765-AAEE-5A8E-3124-F435D2D1056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7877"/>
            <a:ext cx="4024800" cy="4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82244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Light Blu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B64F7C9-7DB7-18FA-BEDE-20FF66AA273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3630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text</a:t>
            </a:r>
            <a:endParaRPr lang="nb-NO" noProof="0" dirty="0"/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/>
              <a:t>Forth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899324EC-C311-9E07-46F5-847778AB40C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11263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Light Blu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E664F4A-9661-218D-DE15-9A621FEB887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 dirty="0">
              <a:solidFill>
                <a:schemeClr val="tx2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1ACBFC4-2304-EA8F-267C-9709208057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5578" y="681037"/>
            <a:ext cx="10506252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47190BF-AB1D-758E-214D-1503D77EFBC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40170" y="1825625"/>
            <a:ext cx="5182334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text</a:t>
            </a:r>
            <a:endParaRPr lang="nb-NO" noProof="0" dirty="0"/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/>
              <a:t>Forth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B14C3CF-73FD-4657-B991-6BE7AFD17AA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4904" y="1825625"/>
            <a:ext cx="5176926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text</a:t>
            </a:r>
            <a:endParaRPr lang="nb-NO" noProof="0" dirty="0"/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/>
              <a:t>Forth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C6240C6-4C0D-538B-9BF5-CCE2FED47EC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09349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light Blu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5E01768-BF95-314F-8842-94DDB654CCB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 dirty="0">
              <a:solidFill>
                <a:schemeClr val="tx2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AC918C8-D1A4-488B-4341-C81056AB2D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681037"/>
            <a:ext cx="10513631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EEA369E9-98AE-0C0A-D08B-6FBDE522D25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5882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Light Blu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D6C2285-C6B2-254B-8721-50186E29E70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68D0C2EE-0901-59C0-B86C-C2E2E3DB8C9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5001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 Yellow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18C6243-2393-2682-9F54-13971E3F1E0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 dirty="0">
              <a:solidFill>
                <a:schemeClr val="tx2"/>
              </a:solidFill>
            </a:endParaRP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AD830C7F-CC11-EE7C-5992-2B90820E3B2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4325" y="315913"/>
            <a:ext cx="6270625" cy="5745161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CFF016-5DBC-E939-B4F1-B2C4AF7CD4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638734"/>
            <a:ext cx="4362067" cy="2129865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8B55AB8A-61B7-2515-E82F-1C0E79F0B087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4362067" cy="298674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E6A8E52B-6D37-8A57-2A0C-CCDB027831B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57001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Yellow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6E67057-42B0-2A76-097E-83705C47B1F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 dirty="0">
              <a:solidFill>
                <a:schemeClr val="tx2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CF2FBB-9BE5-5020-E10A-AB594177C8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45BF1A4-B563-1FA3-4619-F062C0646FD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3630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text</a:t>
            </a:r>
            <a:endParaRPr lang="nb-NO" noProof="0" dirty="0"/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/>
              <a:t>Forth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956A9B56-AF26-AEAC-3436-9F31673C493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97299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Yellow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1E4C23E-184F-D794-7816-A2C813E31E5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51426A-9212-6743-C690-0578950293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5578" y="681037"/>
            <a:ext cx="10506252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C984A61-113C-EAD0-FE24-6D898AE01AE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40170" y="1825625"/>
            <a:ext cx="5182334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text</a:t>
            </a:r>
            <a:endParaRPr lang="nb-NO" noProof="0" dirty="0"/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/>
              <a:t>Forth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B3EC6C1-2D8F-95D0-E71C-3218FBCE97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4904" y="1825625"/>
            <a:ext cx="5176926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text</a:t>
            </a:r>
            <a:endParaRPr lang="nb-NO" noProof="0" dirty="0"/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/>
              <a:t>Forth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548EBCC-0D6B-9BA8-13C6-24A31B4B416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40106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Yellow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F8450D3-1163-5172-197D-670B3AC6322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524D8FF-4825-AB58-0E17-982DBC7C69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551E67E9-3C32-B481-E128-0E5A9085648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05969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Yellow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2BCC050-0731-D194-5D57-3C211D98479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1A015EC-F199-9DA4-ACAD-4DE50647A9A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39118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 Re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87B7C99-9CED-A23A-154A-F5A5761C109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 dirty="0">
              <a:solidFill>
                <a:schemeClr val="tx2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6584AC-27EA-E5DE-0D27-E810B5C648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638734"/>
            <a:ext cx="4362067" cy="2129865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2D89C0F1-A783-8A4A-7B37-27B42F4D518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4362067" cy="298674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CBB77FF8-DFB2-8621-0009-3BEC25ED28A0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4325" y="315913"/>
            <a:ext cx="6270625" cy="5745161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E9CD9715-B7AC-128A-4243-3CEB95C8AA6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891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Narrow Da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0E09B4C-B883-554D-BB1B-AECFB7FA1B4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893609C-2C00-B8FF-BECB-ED0CECFF4D1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tx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7585012-B228-F339-8888-C05840FE495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 dirty="0"/>
              <a:t>Chapter </a:t>
            </a:r>
            <a:r>
              <a:rPr lang="nb-NO" noProof="0" dirty="0" err="1"/>
              <a:t>title</a:t>
            </a:r>
            <a:endParaRPr lang="nb-NO" noProof="0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2234C74-150B-0479-C0DB-4C828E2B34D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7877"/>
            <a:ext cx="4024800" cy="4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1655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Re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ACAC8CB-B982-7AA6-3E46-1D5A0C9D74C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 dirty="0">
              <a:solidFill>
                <a:schemeClr val="tx2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58D1EA5-595C-2F78-D7E2-3F7C68FF77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F7E72B3-E09F-E2E9-350C-F514735E149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3630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text</a:t>
            </a:r>
            <a:endParaRPr lang="nb-NO" noProof="0" dirty="0"/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/>
              <a:t>Forth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56A785F-A8B9-FCBF-0483-E2F73BA5F4D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78241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Re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22B55C5-307A-691D-40D6-FF7C636BB30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 dirty="0">
              <a:solidFill>
                <a:schemeClr val="tx2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7C028F3-9E57-477F-2A7A-F0BD1EAA42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5578" y="681037"/>
            <a:ext cx="10506252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35BC83D-A63C-15BC-3D8E-271B0537997B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40170" y="1825625"/>
            <a:ext cx="5182334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text</a:t>
            </a:r>
            <a:endParaRPr lang="nb-NO" noProof="0" dirty="0"/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/>
              <a:t>Forth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1E6D438-FEF3-5777-6E67-CFFDD084283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4904" y="1825625"/>
            <a:ext cx="5176926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text</a:t>
            </a:r>
            <a:endParaRPr lang="nb-NO" noProof="0" dirty="0"/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/>
              <a:t>Forth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CB382329-0B32-00A6-FA41-E1B4CA5B56D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18730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Re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C0100C3-D9AB-BCC3-8507-9C53A8453D7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 dirty="0">
              <a:solidFill>
                <a:schemeClr val="tx2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5ECF163-8116-63CE-D5F8-A944B70274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681037"/>
            <a:ext cx="10513631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BB9937C-D7E2-8FBB-B0D4-CE363980CCC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43173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Re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3080034-8D3D-915D-5CF3-6CB56D02143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379F5DB-91D0-909C-79FA-CD105B0591D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08845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 Dark Blu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6E6161C-49EA-7DC5-E685-B4B69BF377D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 dirty="0">
              <a:solidFill>
                <a:schemeClr val="bg2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638734"/>
            <a:ext cx="4362067" cy="2129866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bg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4362067" cy="2932953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AC793FC8-90D5-0D3F-ED25-7E8C004738C8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4325" y="315913"/>
            <a:ext cx="6270625" cy="574516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2B233969-EBE9-8731-25A9-E3C02FB9C9E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85844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Dark Blu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30D132D-1EDC-58B3-2836-185F1271787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4"/>
            <a:ext cx="10513630" cy="3788521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text</a:t>
            </a:r>
            <a:endParaRPr lang="nb-NO" noProof="0" dirty="0"/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/>
              <a:t>Forth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C4DB7C53-BE91-5FC4-D816-94A56BB81C3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9140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Dark Blu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65CAA1A-8915-852E-0394-21905A854E6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29" cy="1009651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0615" cy="3788522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text</a:t>
            </a:r>
            <a:endParaRPr lang="nb-NO" noProof="0" dirty="0"/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/>
              <a:t>Forth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1215" y="1825625"/>
            <a:ext cx="5180614" cy="3788522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text</a:t>
            </a:r>
            <a:endParaRPr lang="nb-NO" noProof="0" dirty="0"/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/>
              <a:t>Forth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142D40E4-79CC-7D13-004B-6D60E4BDACC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11711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Dark Blu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0DEFB84-9ABC-6B86-80A0-563BE2AEE87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 dirty="0">
              <a:solidFill>
                <a:schemeClr val="bg2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BAB4CC22-9D0C-BEA6-7675-FA2782B92B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25A2C269-BDEE-EE33-7050-AE85DE44AF3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33823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Dark Blu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17955B9-B52C-50AD-98B3-F1407EA169A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 dirty="0">
              <a:solidFill>
                <a:schemeClr val="bg2"/>
              </a:solidFill>
            </a:endParaRP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CD093B2E-D727-187E-75DA-A25ADE254B9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49312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 Slide Ligh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BFD60DCE-021E-1407-7ED4-9662B6FAA6E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71020" y="6346639"/>
            <a:ext cx="737641" cy="201175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00759116-D7D7-D8F6-0A95-E4A28BB5C18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089" y="6341097"/>
            <a:ext cx="4291731" cy="268234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140F4850-48C1-8FD2-0279-AE5A0B6C86C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68662" y="1887326"/>
            <a:ext cx="2258431" cy="2258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198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Wide Ligh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BC8B5E8-F5E7-3FE4-BC8F-43FB815D3C9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9C00D88-4039-AE7A-296B-F83EDA9832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bg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A72B5CB-AAB2-B019-9A78-72D199E8534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 dirty="0"/>
              <a:t>Chapter </a:t>
            </a:r>
            <a:r>
              <a:rPr lang="nb-NO" noProof="0" dirty="0" err="1"/>
              <a:t>title</a:t>
            </a:r>
            <a:endParaRPr lang="nb-NO" noProof="0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E8C2ED57-64DF-74A4-E4F6-31709BFA865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7877"/>
            <a:ext cx="4024800" cy="4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10130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 Slide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raphic 36">
            <a:extLst>
              <a:ext uri="{FF2B5EF4-FFF2-40B4-BE49-F238E27FC236}">
                <a16:creationId xmlns:a16="http://schemas.microsoft.com/office/drawing/2014/main" id="{0271890A-3569-640B-2DC8-7300C2DCD9A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09120" y="6346639"/>
            <a:ext cx="737641" cy="201175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12DC19C0-3FD6-D6B3-63E2-B284AF96ED4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089" y="6341097"/>
            <a:ext cx="4291731" cy="268234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4959F85A-C23D-8654-6CFB-209A3BCF5C7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68662" y="1887326"/>
            <a:ext cx="2258431" cy="2258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08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Wide Da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D714E1D-E3BA-6877-B35A-5F8DC56D463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326AA04-EC08-2FDE-D768-0DAECB2A25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tx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A8A604D-2AB8-45DA-0D8C-712A4C1FFE3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 dirty="0"/>
              <a:t>Chapter </a:t>
            </a:r>
            <a:r>
              <a:rPr lang="nb-NO" noProof="0" dirty="0" err="1"/>
              <a:t>title</a:t>
            </a:r>
            <a:endParaRPr lang="nb-NO" noProof="0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EA01B69F-46B1-C57E-416D-7A4CA59FB91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7877"/>
            <a:ext cx="4024800" cy="4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92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457200"/>
            <a:ext cx="3932237" cy="2311400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C592999-7398-E2D3-A364-B26FD6D034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6584950" cy="6858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3932237" cy="36322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93316CC-A38E-2560-E618-38B53B94B25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609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8.xml"/><Relationship Id="rId18" Type="http://schemas.openxmlformats.org/officeDocument/2006/relationships/slideLayout" Target="../slideLayouts/slideLayout53.xml"/><Relationship Id="rId26" Type="http://schemas.openxmlformats.org/officeDocument/2006/relationships/slideLayout" Target="../slideLayouts/slideLayout61.xml"/><Relationship Id="rId3" Type="http://schemas.openxmlformats.org/officeDocument/2006/relationships/slideLayout" Target="../slideLayouts/slideLayout38.xml"/><Relationship Id="rId21" Type="http://schemas.openxmlformats.org/officeDocument/2006/relationships/slideLayout" Target="../slideLayouts/slideLayout56.xml"/><Relationship Id="rId34" Type="http://schemas.openxmlformats.org/officeDocument/2006/relationships/slideLayout" Target="../slideLayouts/slideLayout69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52.xml"/><Relationship Id="rId25" Type="http://schemas.openxmlformats.org/officeDocument/2006/relationships/slideLayout" Target="../slideLayouts/slideLayout60.xml"/><Relationship Id="rId33" Type="http://schemas.openxmlformats.org/officeDocument/2006/relationships/slideLayout" Target="../slideLayouts/slideLayout68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20" Type="http://schemas.openxmlformats.org/officeDocument/2006/relationships/slideLayout" Target="../slideLayouts/slideLayout55.xml"/><Relationship Id="rId29" Type="http://schemas.openxmlformats.org/officeDocument/2006/relationships/slideLayout" Target="../slideLayouts/slideLayout64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24" Type="http://schemas.openxmlformats.org/officeDocument/2006/relationships/slideLayout" Target="../slideLayouts/slideLayout59.xml"/><Relationship Id="rId32" Type="http://schemas.openxmlformats.org/officeDocument/2006/relationships/slideLayout" Target="../slideLayouts/slideLayout67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23" Type="http://schemas.openxmlformats.org/officeDocument/2006/relationships/slideLayout" Target="../slideLayouts/slideLayout58.xml"/><Relationship Id="rId28" Type="http://schemas.openxmlformats.org/officeDocument/2006/relationships/slideLayout" Target="../slideLayouts/slideLayout63.xml"/><Relationship Id="rId36" Type="http://schemas.openxmlformats.org/officeDocument/2006/relationships/theme" Target="../theme/theme2.xml"/><Relationship Id="rId10" Type="http://schemas.openxmlformats.org/officeDocument/2006/relationships/slideLayout" Target="../slideLayouts/slideLayout45.xml"/><Relationship Id="rId19" Type="http://schemas.openxmlformats.org/officeDocument/2006/relationships/slideLayout" Target="../slideLayouts/slideLayout54.xml"/><Relationship Id="rId31" Type="http://schemas.openxmlformats.org/officeDocument/2006/relationships/slideLayout" Target="../slideLayouts/slideLayout66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Relationship Id="rId22" Type="http://schemas.openxmlformats.org/officeDocument/2006/relationships/slideLayout" Target="../slideLayouts/slideLayout57.xml"/><Relationship Id="rId27" Type="http://schemas.openxmlformats.org/officeDocument/2006/relationships/slideLayout" Target="../slideLayouts/slideLayout62.xml"/><Relationship Id="rId30" Type="http://schemas.openxmlformats.org/officeDocument/2006/relationships/slideLayout" Target="../slideLayouts/slideLayout65.xml"/><Relationship Id="rId35" Type="http://schemas.openxmlformats.org/officeDocument/2006/relationships/slideLayout" Target="../slideLayouts/slideLayout70.xml"/><Relationship Id="rId8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text</a:t>
            </a:r>
            <a:endParaRPr lang="nb-NO" noProof="0" dirty="0"/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/>
              <a:t>Forth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CFD63F2-B88F-37EA-13F8-EDDD78C37B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01800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A89C7A-0B0C-4C7D-9C9C-7CE01A12EE22}" type="datetimeFigureOut">
              <a:rPr lang="nb-NO" smtClean="0"/>
              <a:t>22.01.2026</a:t>
            </a:fld>
            <a:endParaRPr lang="nb-NO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493749-CB2B-5BD0-0321-4934625621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70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algn="l"/>
            <a:fld id="{790B9EF2-AC65-4B08-AF68-6F571FAB6C0B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50943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7" r:id="rId2"/>
    <p:sldLayoutId id="2147483689" r:id="rId3"/>
    <p:sldLayoutId id="2147483690" r:id="rId4"/>
    <p:sldLayoutId id="2147483657" r:id="rId5"/>
    <p:sldLayoutId id="2147483691" r:id="rId6"/>
    <p:sldLayoutId id="2147483692" r:id="rId7"/>
    <p:sldLayoutId id="2147483693" r:id="rId8"/>
    <p:sldLayoutId id="2147483723" r:id="rId9"/>
    <p:sldLayoutId id="2147483664" r:id="rId10"/>
    <p:sldLayoutId id="2147483665" r:id="rId11"/>
    <p:sldLayoutId id="2147483666" r:id="rId12"/>
    <p:sldLayoutId id="2147483667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79" r:id="rId34"/>
    <p:sldLayoutId id="2147483778" r:id="rId3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noProof="0" dirty="0" err="1"/>
              <a:t>Click</a:t>
            </a:r>
            <a:r>
              <a:rPr lang="nb-NO" noProof="0" dirty="0"/>
              <a:t> to </a:t>
            </a:r>
            <a:r>
              <a:rPr lang="nb-NO" noProof="0" dirty="0" err="1"/>
              <a:t>add</a:t>
            </a:r>
            <a:r>
              <a:rPr lang="nb-NO" noProof="0" dirty="0"/>
              <a:t> </a:t>
            </a:r>
            <a:r>
              <a:rPr lang="nb-NO" noProof="0" dirty="0" err="1"/>
              <a:t>text</a:t>
            </a:r>
            <a:endParaRPr lang="nb-NO" noProof="0" dirty="0"/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/>
              <a:t>Forth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CFD63F2-B88F-37EA-13F8-EDDD78C37B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26650" y="631190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A89C7A-0B0C-4C7D-9C9C-7CE01A12EE22}" type="datetimeFigureOut">
              <a:rPr lang="nb-NO" smtClean="0"/>
              <a:t>22.01.2026</a:t>
            </a:fld>
            <a:endParaRPr lang="nb-NO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493749-CB2B-5BD0-0321-4934625621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63050" y="6311900"/>
            <a:ext cx="70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algn="l"/>
            <a:fld id="{790B9EF2-AC65-4B08-AF68-6F571FAB6C0B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78268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  <p:sldLayoutId id="2147483762" r:id="rId18"/>
    <p:sldLayoutId id="2147483763" r:id="rId19"/>
    <p:sldLayoutId id="2147483764" r:id="rId20"/>
    <p:sldLayoutId id="2147483765" r:id="rId21"/>
    <p:sldLayoutId id="2147483766" r:id="rId22"/>
    <p:sldLayoutId id="2147483767" r:id="rId23"/>
    <p:sldLayoutId id="2147483768" r:id="rId24"/>
    <p:sldLayoutId id="2147483769" r:id="rId25"/>
    <p:sldLayoutId id="2147483770" r:id="rId26"/>
    <p:sldLayoutId id="2147483771" r:id="rId27"/>
    <p:sldLayoutId id="2147483772" r:id="rId28"/>
    <p:sldLayoutId id="2147483773" r:id="rId29"/>
    <p:sldLayoutId id="2147483774" r:id="rId30"/>
    <p:sldLayoutId id="2147483775" r:id="rId31"/>
    <p:sldLayoutId id="2147483776" r:id="rId32"/>
    <p:sldLayoutId id="2147483777" r:id="rId33"/>
    <p:sldLayoutId id="2147483807" r:id="rId34"/>
    <p:sldLayoutId id="2147483808" r:id="rId3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18" Type="http://schemas.openxmlformats.org/officeDocument/2006/relationships/image" Target="../media/image40.png"/><Relationship Id="rId3" Type="http://schemas.openxmlformats.org/officeDocument/2006/relationships/image" Target="../media/image25.png"/><Relationship Id="rId21" Type="http://schemas.openxmlformats.org/officeDocument/2006/relationships/image" Target="../media/image43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17" Type="http://schemas.openxmlformats.org/officeDocument/2006/relationships/image" Target="../media/image39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38.png"/><Relationship Id="rId20" Type="http://schemas.openxmlformats.org/officeDocument/2006/relationships/image" Target="../media/image42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19" Type="http://schemas.openxmlformats.org/officeDocument/2006/relationships/image" Target="../media/image41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Relationship Id="rId22" Type="http://schemas.openxmlformats.org/officeDocument/2006/relationships/image" Target="../media/image4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Relationship Id="rId9" Type="http://schemas.openxmlformats.org/officeDocument/2006/relationships/hyperlink" Target="https://uit.no/profi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A1D64FA-F1F5-FAFF-4C65-8D6706C761C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" y="0"/>
            <a:ext cx="121895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149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4982D791-A5A1-A395-10C2-CB8D0CE316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0931" y="3310677"/>
            <a:ext cx="3689171" cy="1440741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0AD7234-10B0-5F98-1933-9C64C2BAB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 dirty="0" err="1"/>
              <a:t>Title</a:t>
            </a:r>
            <a:r>
              <a:rPr lang="nb-NO" dirty="0"/>
              <a:t> Slide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5010FC6-97D3-8BA1-EBCB-E15EF3F7C8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591802" cy="40768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2200" dirty="0"/>
              <a:t>Image</a:t>
            </a:r>
          </a:p>
          <a:p>
            <a:r>
              <a:rPr lang="en-US" sz="1700" dirty="0"/>
              <a:t>To add an image, click the Insert Picture button.</a:t>
            </a:r>
          </a:p>
          <a:p>
            <a:r>
              <a:rPr lang="en-US" sz="1700" dirty="0"/>
              <a:t>The image crop can be adjusted as follows: Select the image, go to the Picture Format menu, click the Crop button, and adjust the image's position and size.</a:t>
            </a:r>
            <a:endParaRPr lang="nb-NO" sz="1700" dirty="0"/>
          </a:p>
        </p:txBody>
      </p:sp>
      <p:sp>
        <p:nvSpPr>
          <p:cNvPr id="34" name="Rektangel 33">
            <a:extLst>
              <a:ext uri="{FF2B5EF4-FFF2-40B4-BE49-F238E27FC236}">
                <a16:creationId xmlns:a16="http://schemas.microsoft.com/office/drawing/2014/main" id="{EA435898-E856-3331-3586-2AE34025830E}"/>
              </a:ext>
            </a:extLst>
          </p:cNvPr>
          <p:cNvSpPr/>
          <p:nvPr/>
        </p:nvSpPr>
        <p:spPr>
          <a:xfrm>
            <a:off x="6757876" y="3310678"/>
            <a:ext cx="1337641" cy="459160"/>
          </a:xfrm>
          <a:prstGeom prst="rect">
            <a:avLst/>
          </a:prstGeom>
          <a:noFill/>
          <a:ln w="508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 dirty="0"/>
          </a:p>
        </p:txBody>
      </p:sp>
      <p:sp>
        <p:nvSpPr>
          <p:cNvPr id="35" name="Rektangel 34">
            <a:extLst>
              <a:ext uri="{FF2B5EF4-FFF2-40B4-BE49-F238E27FC236}">
                <a16:creationId xmlns:a16="http://schemas.microsoft.com/office/drawing/2014/main" id="{9F7E7160-C1AC-B259-A175-CE00260B7151}"/>
              </a:ext>
            </a:extLst>
          </p:cNvPr>
          <p:cNvSpPr/>
          <p:nvPr/>
        </p:nvSpPr>
        <p:spPr>
          <a:xfrm>
            <a:off x="8771412" y="3647932"/>
            <a:ext cx="672917" cy="986487"/>
          </a:xfrm>
          <a:prstGeom prst="rect">
            <a:avLst/>
          </a:prstGeom>
          <a:noFill/>
          <a:ln w="508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 dirty="0"/>
          </a:p>
        </p:txBody>
      </p:sp>
      <p:pic>
        <p:nvPicPr>
          <p:cNvPr id="8" name="Picture 7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AD62E88E-8214-B9B8-A900-ECBF00826B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0754" y="1654232"/>
            <a:ext cx="1904762" cy="144761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82856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EAC6CCED-3BF8-66FE-C469-C5E5ADDF6B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Bilde 36" descr="Eksempel på tittellysbilde som viser et alternativ for korrekt utforming, der lang tittel er delt opp i tittel og undertittel og ikke går over bildet.">
            <a:extLst>
              <a:ext uri="{FF2B5EF4-FFF2-40B4-BE49-F238E27FC236}">
                <a16:creationId xmlns:a16="http://schemas.microsoft.com/office/drawing/2014/main" id="{056537F1-9D9F-8BBB-DD18-BDA980BA9E2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7456" y="4286217"/>
            <a:ext cx="2542870" cy="1431753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2B4C3B1-CC66-6092-B184-F89AD2B4A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 dirty="0" err="1"/>
              <a:t>Title</a:t>
            </a:r>
            <a:r>
              <a:rPr lang="nb-NO" dirty="0"/>
              <a:t> Slide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60284B3-A70B-CCB1-B9F3-A70F36B7C2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591802" cy="40768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2200" dirty="0" err="1"/>
              <a:t>Text</a:t>
            </a:r>
            <a:endParaRPr lang="nb-NO" sz="2200" dirty="0"/>
          </a:p>
          <a:p>
            <a:r>
              <a:rPr lang="en-US" sz="1700" dirty="0"/>
              <a:t>Use a short and descriptive title.</a:t>
            </a:r>
          </a:p>
          <a:p>
            <a:r>
              <a:rPr lang="en-US" sz="1700" dirty="0"/>
              <a:t>Consider adding an image to help illustrate and create interest in the presentation.</a:t>
            </a:r>
          </a:p>
          <a:p>
            <a:r>
              <a:rPr lang="en-US" sz="1700" dirty="0"/>
              <a:t>Avoid placing text over images.</a:t>
            </a:r>
          </a:p>
          <a:p>
            <a:r>
              <a:rPr lang="en-US" sz="1700" dirty="0"/>
              <a:t>Try to shorten the title.</a:t>
            </a:r>
          </a:p>
          <a:p>
            <a:r>
              <a:rPr lang="en-US" sz="1700" dirty="0"/>
              <a:t>Alternatively, split the title into a main title and a subtitle.</a:t>
            </a:r>
          </a:p>
          <a:p>
            <a:r>
              <a:rPr lang="en-US" sz="1700" dirty="0"/>
              <a:t>Or reduce the text size.</a:t>
            </a:r>
            <a:endParaRPr lang="nb-NO" sz="2000" dirty="0"/>
          </a:p>
        </p:txBody>
      </p:sp>
      <p:pic>
        <p:nvPicPr>
          <p:cNvPr id="22" name="Bilde 21" descr="Eksempel på tittellysbilde som viser et alternativ for feil utforming, med lang tittel som går over bildet.">
            <a:extLst>
              <a:ext uri="{FF2B5EF4-FFF2-40B4-BE49-F238E27FC236}">
                <a16:creationId xmlns:a16="http://schemas.microsoft.com/office/drawing/2014/main" id="{08A3F80D-FB53-F283-2FAF-73EFE5DB705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518" y="2342930"/>
            <a:ext cx="2542871" cy="1431754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3" name="Bilde 22" descr="Eksempel på tittellysbilde som viser et alternativ for korrekt utforming, med kortere tittel, som ikke går over bildet.">
            <a:extLst>
              <a:ext uri="{FF2B5EF4-FFF2-40B4-BE49-F238E27FC236}">
                <a16:creationId xmlns:a16="http://schemas.microsoft.com/office/drawing/2014/main" id="{E23947C8-88AB-3950-2A60-EB398DD69F7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267" y="2342930"/>
            <a:ext cx="2542871" cy="1431754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5" name="Bilde 24" descr="Eksempelbilde for tittellysbilde som viser et alternativ for korrekt utforming, med lang tittel i en tekstboks som ikke går over bilde.">
            <a:extLst>
              <a:ext uri="{FF2B5EF4-FFF2-40B4-BE49-F238E27FC236}">
                <a16:creationId xmlns:a16="http://schemas.microsoft.com/office/drawing/2014/main" id="{BE2C236B-547C-5461-34B1-24237B4F8CF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0086" y="4278662"/>
            <a:ext cx="2542870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26" name="TextBox 39">
            <a:extLst>
              <a:ext uri="{FF2B5EF4-FFF2-40B4-BE49-F238E27FC236}">
                <a16:creationId xmlns:a16="http://schemas.microsoft.com/office/drawing/2014/main" id="{94DFC53C-A74D-AEA7-8ABD-E0661B681334}"/>
              </a:ext>
            </a:extLst>
          </p:cNvPr>
          <p:cNvSpPr txBox="1"/>
          <p:nvPr/>
        </p:nvSpPr>
        <p:spPr>
          <a:xfrm>
            <a:off x="6043140" y="1962195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>
                <a:solidFill>
                  <a:srgbClr val="FF0000"/>
                </a:solidFill>
              </a:rPr>
              <a:t>1. </a:t>
            </a:r>
            <a:r>
              <a:rPr lang="nb-NO" sz="2000" dirty="0" err="1">
                <a:solidFill>
                  <a:srgbClr val="FF0000"/>
                </a:solidFill>
              </a:rPr>
              <a:t>X</a:t>
            </a:r>
            <a:endParaRPr lang="nb-NO" sz="2000" dirty="0">
              <a:solidFill>
                <a:srgbClr val="FF0000"/>
              </a:solidFill>
            </a:endParaRPr>
          </a:p>
        </p:txBody>
      </p:sp>
      <p:sp>
        <p:nvSpPr>
          <p:cNvPr id="27" name="TextBox 39">
            <a:extLst>
              <a:ext uri="{FF2B5EF4-FFF2-40B4-BE49-F238E27FC236}">
                <a16:creationId xmlns:a16="http://schemas.microsoft.com/office/drawing/2014/main" id="{C6A56921-A435-D128-7A31-93C3A523C8D5}"/>
              </a:ext>
            </a:extLst>
          </p:cNvPr>
          <p:cNvSpPr txBox="1"/>
          <p:nvPr/>
        </p:nvSpPr>
        <p:spPr>
          <a:xfrm>
            <a:off x="8747839" y="1962195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>
                <a:solidFill>
                  <a:srgbClr val="00B050"/>
                </a:solidFill>
              </a:rPr>
              <a:t>2. V</a:t>
            </a:r>
          </a:p>
        </p:txBody>
      </p:sp>
      <p:sp>
        <p:nvSpPr>
          <p:cNvPr id="28" name="TextBox 39">
            <a:extLst>
              <a:ext uri="{FF2B5EF4-FFF2-40B4-BE49-F238E27FC236}">
                <a16:creationId xmlns:a16="http://schemas.microsoft.com/office/drawing/2014/main" id="{3F267E58-20D8-5DCB-8408-DF2B67D4C63C}"/>
              </a:ext>
            </a:extLst>
          </p:cNvPr>
          <p:cNvSpPr txBox="1"/>
          <p:nvPr/>
        </p:nvSpPr>
        <p:spPr>
          <a:xfrm>
            <a:off x="6043140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>
                <a:solidFill>
                  <a:srgbClr val="00B050"/>
                </a:solidFill>
              </a:rPr>
              <a:t>3, V</a:t>
            </a:r>
          </a:p>
        </p:txBody>
      </p:sp>
      <p:sp>
        <p:nvSpPr>
          <p:cNvPr id="29" name="TextBox 39">
            <a:extLst>
              <a:ext uri="{FF2B5EF4-FFF2-40B4-BE49-F238E27FC236}">
                <a16:creationId xmlns:a16="http://schemas.microsoft.com/office/drawing/2014/main" id="{D0618D1D-DC51-83F5-D52B-B8F96CC3872B}"/>
              </a:ext>
            </a:extLst>
          </p:cNvPr>
          <p:cNvSpPr txBox="1"/>
          <p:nvPr/>
        </p:nvSpPr>
        <p:spPr>
          <a:xfrm>
            <a:off x="8747839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>
                <a:solidFill>
                  <a:srgbClr val="00B050"/>
                </a:solidFill>
              </a:rPr>
              <a:t>4. V</a:t>
            </a:r>
          </a:p>
        </p:txBody>
      </p:sp>
    </p:spTree>
    <p:extLst>
      <p:ext uri="{BB962C8B-B14F-4D97-AF65-F5344CB8AC3E}">
        <p14:creationId xmlns:p14="http://schemas.microsoft.com/office/powerpoint/2010/main" val="2496497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DA4203E0-0F0D-635B-7AB9-50FB748A1D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97139C4C-FC82-BFF7-E720-6A32989D3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 b="1" dirty="0"/>
              <a:t>Slide Layout</a:t>
            </a:r>
            <a:endParaRPr lang="nb-NO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B8D538D-CBFD-9B82-F12B-911948D9B4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591802" cy="4076808"/>
          </a:xfrm>
        </p:spPr>
        <p:txBody>
          <a:bodyPr>
            <a:normAutofit lnSpcReduction="10000"/>
          </a:bodyPr>
          <a:lstStyle/>
          <a:p>
            <a:r>
              <a:rPr lang="en-US" sz="1700" dirty="0"/>
              <a:t>Use a short and descriptive title.</a:t>
            </a:r>
          </a:p>
          <a:p>
            <a:r>
              <a:rPr lang="en-US" sz="1700" dirty="0"/>
              <a:t>Limit the amount of information per slide; use additional slides if necessary.</a:t>
            </a:r>
          </a:p>
          <a:p>
            <a:r>
              <a:rPr lang="en-US" sz="1700" dirty="0"/>
              <a:t>Incorporate images, illustrations and graphs to present data and information more effectively, alongside concise text.</a:t>
            </a:r>
          </a:p>
          <a:p>
            <a:pPr marL="0" indent="0">
              <a:buNone/>
            </a:pPr>
            <a:endParaRPr lang="nb-NO" sz="1700" dirty="0"/>
          </a:p>
          <a:p>
            <a:pPr marL="342900" indent="-342900">
              <a:buFont typeface="+mj-lt"/>
              <a:buAutoNum type="arabicPeriod"/>
            </a:pPr>
            <a:r>
              <a:rPr lang="en-US" sz="1700" dirty="0"/>
              <a:t>Avoid overloading a single slide with too much information.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700" dirty="0"/>
              <a:t>Distribute the content across multiple slides and keep text limited to key points.</a:t>
            </a:r>
            <a:endParaRPr lang="nb-NO" sz="1700" dirty="0"/>
          </a:p>
        </p:txBody>
      </p:sp>
      <p:sp>
        <p:nvSpPr>
          <p:cNvPr id="26" name="TextBox 39">
            <a:extLst>
              <a:ext uri="{FF2B5EF4-FFF2-40B4-BE49-F238E27FC236}">
                <a16:creationId xmlns:a16="http://schemas.microsoft.com/office/drawing/2014/main" id="{01601C82-B5BB-666E-0C0B-E812FE4D9FDD}"/>
              </a:ext>
            </a:extLst>
          </p:cNvPr>
          <p:cNvSpPr txBox="1"/>
          <p:nvPr/>
        </p:nvSpPr>
        <p:spPr>
          <a:xfrm>
            <a:off x="6043140" y="1962195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>
                <a:solidFill>
                  <a:srgbClr val="FF0000"/>
                </a:solidFill>
              </a:rPr>
              <a:t>1. </a:t>
            </a:r>
            <a:r>
              <a:rPr lang="nb-NO" sz="2000" dirty="0" err="1">
                <a:solidFill>
                  <a:srgbClr val="FF0000"/>
                </a:solidFill>
              </a:rPr>
              <a:t>X</a:t>
            </a:r>
            <a:endParaRPr lang="nb-NO" sz="2000" dirty="0">
              <a:solidFill>
                <a:srgbClr val="FF0000"/>
              </a:solidFill>
            </a:endParaRPr>
          </a:p>
        </p:txBody>
      </p:sp>
      <p:sp>
        <p:nvSpPr>
          <p:cNvPr id="27" name="TextBox 39">
            <a:extLst>
              <a:ext uri="{FF2B5EF4-FFF2-40B4-BE49-F238E27FC236}">
                <a16:creationId xmlns:a16="http://schemas.microsoft.com/office/drawing/2014/main" id="{097E80ED-8810-4AA8-8676-918E529D3025}"/>
              </a:ext>
            </a:extLst>
          </p:cNvPr>
          <p:cNvSpPr txBox="1"/>
          <p:nvPr/>
        </p:nvSpPr>
        <p:spPr>
          <a:xfrm>
            <a:off x="8747839" y="1962195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>
                <a:solidFill>
                  <a:srgbClr val="00B050"/>
                </a:solidFill>
              </a:rPr>
              <a:t>2. V</a:t>
            </a:r>
          </a:p>
        </p:txBody>
      </p:sp>
      <p:sp>
        <p:nvSpPr>
          <p:cNvPr id="28" name="TextBox 39">
            <a:extLst>
              <a:ext uri="{FF2B5EF4-FFF2-40B4-BE49-F238E27FC236}">
                <a16:creationId xmlns:a16="http://schemas.microsoft.com/office/drawing/2014/main" id="{91E7691A-41A8-8AE5-71E0-137333FE481E}"/>
              </a:ext>
            </a:extLst>
          </p:cNvPr>
          <p:cNvSpPr txBox="1"/>
          <p:nvPr/>
        </p:nvSpPr>
        <p:spPr>
          <a:xfrm>
            <a:off x="6043140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>
                <a:solidFill>
                  <a:srgbClr val="00B050"/>
                </a:solidFill>
              </a:rPr>
              <a:t>2. V</a:t>
            </a:r>
          </a:p>
        </p:txBody>
      </p:sp>
      <p:sp>
        <p:nvSpPr>
          <p:cNvPr id="29" name="TextBox 39">
            <a:extLst>
              <a:ext uri="{FF2B5EF4-FFF2-40B4-BE49-F238E27FC236}">
                <a16:creationId xmlns:a16="http://schemas.microsoft.com/office/drawing/2014/main" id="{D51385E6-1864-8BA5-AE0E-F17BBDBF775B}"/>
              </a:ext>
            </a:extLst>
          </p:cNvPr>
          <p:cNvSpPr txBox="1"/>
          <p:nvPr/>
        </p:nvSpPr>
        <p:spPr>
          <a:xfrm>
            <a:off x="8747839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>
                <a:solidFill>
                  <a:srgbClr val="00B050"/>
                </a:solidFill>
              </a:rPr>
              <a:t>2. V</a:t>
            </a:r>
          </a:p>
        </p:txBody>
      </p:sp>
      <p:pic>
        <p:nvPicPr>
          <p:cNvPr id="9" name="Bilde 8" descr="Eksempelbilde distribusjon av innhold.">
            <a:extLst>
              <a:ext uri="{FF2B5EF4-FFF2-40B4-BE49-F238E27FC236}">
                <a16:creationId xmlns:a16="http://schemas.microsoft.com/office/drawing/2014/main" id="{5C5145FD-10CB-2F12-FEC6-DAA9E5DFAD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875" y="2320064"/>
            <a:ext cx="2586964" cy="1456580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0" name="Bilde 9" descr="Eksempelbilde distribusjon av innhold.">
            <a:extLst>
              <a:ext uri="{FF2B5EF4-FFF2-40B4-BE49-F238E27FC236}">
                <a16:creationId xmlns:a16="http://schemas.microsoft.com/office/drawing/2014/main" id="{D45DF1DE-9BE8-7ADA-9DC2-703DB1CA62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267" y="2320064"/>
            <a:ext cx="2586964" cy="1456580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1" name="Bilde 10" descr="Eksempelbilde distribusjon av innhold.">
            <a:extLst>
              <a:ext uri="{FF2B5EF4-FFF2-40B4-BE49-F238E27FC236}">
                <a16:creationId xmlns:a16="http://schemas.microsoft.com/office/drawing/2014/main" id="{3BF1A734-0663-4E0B-5976-05D577C6F0A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875" y="4280622"/>
            <a:ext cx="2586964" cy="1456580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2" name="Bilde 11" descr="Eksempelbilde distribusjon av innhold.">
            <a:extLst>
              <a:ext uri="{FF2B5EF4-FFF2-40B4-BE49-F238E27FC236}">
                <a16:creationId xmlns:a16="http://schemas.microsoft.com/office/drawing/2014/main" id="{1191B10E-8D63-96E1-EB03-32556FEA65C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267" y="4280622"/>
            <a:ext cx="2586964" cy="1456580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32342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71545242-58AE-FF2D-E0E7-787CCF650C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screenshot of a color chart&#10;&#10;AI-generated content may be incorrect.">
            <a:extLst>
              <a:ext uri="{FF2B5EF4-FFF2-40B4-BE49-F238E27FC236}">
                <a16:creationId xmlns:a16="http://schemas.microsoft.com/office/drawing/2014/main" id="{EFB9DF12-272D-C79C-6C82-4D17602E0D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634" y="714170"/>
            <a:ext cx="3359441" cy="50038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01EA852-F1A9-F879-89D2-A628F4F29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 dirty="0" err="1"/>
              <a:t>Colors</a:t>
            </a:r>
            <a:endParaRPr lang="nb-NO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65CE751-EF90-D262-7573-B46288CF53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591802" cy="4076808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700" dirty="0"/>
              <a:t>The template includes Theme Colors, which consist of a selection of </a:t>
            </a:r>
            <a:r>
              <a:rPr lang="en-US" sz="1700" dirty="0" err="1"/>
              <a:t>UiT's</a:t>
            </a:r>
            <a:r>
              <a:rPr lang="en-US" sz="1700" dirty="0"/>
              <a:t> profile colors and specific shades.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700" dirty="0"/>
              <a:t>Avoid using PowerPoint's automatically generated shades, as these do not align with </a:t>
            </a:r>
            <a:r>
              <a:rPr lang="en-US" sz="1700" dirty="0" err="1"/>
              <a:t>UiT's</a:t>
            </a:r>
            <a:r>
              <a:rPr lang="en-US" sz="1700" dirty="0"/>
              <a:t> profile.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700" dirty="0"/>
              <a:t>Refrain from using standard colors.</a:t>
            </a:r>
            <a:endParaRPr lang="nb-NO" sz="1700" dirty="0"/>
          </a:p>
        </p:txBody>
      </p:sp>
      <p:sp>
        <p:nvSpPr>
          <p:cNvPr id="9" name="TextBox 39">
            <a:extLst>
              <a:ext uri="{FF2B5EF4-FFF2-40B4-BE49-F238E27FC236}">
                <a16:creationId xmlns:a16="http://schemas.microsoft.com/office/drawing/2014/main" id="{062F1ACB-925D-1C9F-A53E-4275C4DFB00F}"/>
              </a:ext>
            </a:extLst>
          </p:cNvPr>
          <p:cNvSpPr txBox="1"/>
          <p:nvPr/>
        </p:nvSpPr>
        <p:spPr>
          <a:xfrm>
            <a:off x="9634079" y="1566101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>
                <a:solidFill>
                  <a:srgbClr val="00B050"/>
                </a:solidFill>
              </a:rPr>
              <a:t>1. V</a:t>
            </a:r>
          </a:p>
        </p:txBody>
      </p:sp>
      <p:sp>
        <p:nvSpPr>
          <p:cNvPr id="10" name="TextBox 39">
            <a:extLst>
              <a:ext uri="{FF2B5EF4-FFF2-40B4-BE49-F238E27FC236}">
                <a16:creationId xmlns:a16="http://schemas.microsoft.com/office/drawing/2014/main" id="{5EF211C2-83D0-D456-DFE4-ABDBBCFA651B}"/>
              </a:ext>
            </a:extLst>
          </p:cNvPr>
          <p:cNvSpPr txBox="1"/>
          <p:nvPr/>
        </p:nvSpPr>
        <p:spPr>
          <a:xfrm>
            <a:off x="9634079" y="2003331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>
                <a:solidFill>
                  <a:srgbClr val="FF0000"/>
                </a:solidFill>
              </a:rPr>
              <a:t>2. </a:t>
            </a:r>
            <a:r>
              <a:rPr lang="nb-NO" sz="2000" dirty="0" err="1">
                <a:solidFill>
                  <a:srgbClr val="FF0000"/>
                </a:solidFill>
              </a:rPr>
              <a:t>X</a:t>
            </a:r>
            <a:endParaRPr lang="nb-NO" sz="2000" dirty="0">
              <a:solidFill>
                <a:srgbClr val="FF0000"/>
              </a:solidFill>
            </a:endParaRPr>
          </a:p>
        </p:txBody>
      </p:sp>
      <p:sp>
        <p:nvSpPr>
          <p:cNvPr id="12" name="TextBox 39">
            <a:extLst>
              <a:ext uri="{FF2B5EF4-FFF2-40B4-BE49-F238E27FC236}">
                <a16:creationId xmlns:a16="http://schemas.microsoft.com/office/drawing/2014/main" id="{D400A42D-6E3E-F66F-5772-A003B42EC291}"/>
              </a:ext>
            </a:extLst>
          </p:cNvPr>
          <p:cNvSpPr txBox="1"/>
          <p:nvPr/>
        </p:nvSpPr>
        <p:spPr>
          <a:xfrm>
            <a:off x="9634079" y="3936768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>
                <a:solidFill>
                  <a:srgbClr val="FF0000"/>
                </a:solidFill>
              </a:rPr>
              <a:t>3. </a:t>
            </a:r>
            <a:r>
              <a:rPr lang="nb-NO" sz="2000" dirty="0" err="1">
                <a:solidFill>
                  <a:srgbClr val="FF0000"/>
                </a:solidFill>
              </a:rPr>
              <a:t>X</a:t>
            </a:r>
            <a:endParaRPr lang="nb-NO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1082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8787721B-A969-A696-44D1-1629AC8E3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796F4A-E0D2-2734-8665-0F0A65FC5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 dirty="0" err="1"/>
              <a:t>Colors</a:t>
            </a:r>
            <a:endParaRPr lang="nb-NO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947E29D-B54B-7D2C-3AC0-C7CDADAAA8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591802" cy="4076808"/>
          </a:xfrm>
        </p:spPr>
        <p:txBody>
          <a:bodyPr>
            <a:normAutofit/>
          </a:bodyPr>
          <a:lstStyle/>
          <a:p>
            <a:r>
              <a:rPr lang="en-US" sz="1700" dirty="0"/>
              <a:t>Ensure that the contrast between colors is sufficient, so that readers with visual impairments can also access the information effectively.</a:t>
            </a:r>
          </a:p>
          <a:p>
            <a:r>
              <a:rPr lang="en-US" sz="1700" dirty="0"/>
              <a:t>Good contrast between background colors, text, and shapes enhances readability.</a:t>
            </a:r>
          </a:p>
          <a:p>
            <a:pPr marL="0" indent="0">
              <a:buNone/>
            </a:pPr>
            <a:endParaRPr lang="nb-NO" sz="1700" dirty="0"/>
          </a:p>
          <a:p>
            <a:pPr marL="342900" indent="-342900">
              <a:buFont typeface="+mj-lt"/>
              <a:buAutoNum type="arabicPeriod"/>
            </a:pPr>
            <a:r>
              <a:rPr lang="nb-NO" sz="1700" dirty="0" err="1"/>
              <a:t>Poor</a:t>
            </a:r>
            <a:r>
              <a:rPr lang="nb-NO" sz="1700" dirty="0"/>
              <a:t> contrast.</a:t>
            </a:r>
          </a:p>
          <a:p>
            <a:pPr marL="342900" indent="-342900">
              <a:buFont typeface="+mj-lt"/>
              <a:buAutoNum type="arabicPeriod"/>
            </a:pPr>
            <a:r>
              <a:rPr lang="nb-NO" sz="1700" dirty="0"/>
              <a:t>Good contrast.</a:t>
            </a:r>
          </a:p>
        </p:txBody>
      </p:sp>
      <p:sp>
        <p:nvSpPr>
          <p:cNvPr id="26" name="TextBox 39">
            <a:extLst>
              <a:ext uri="{FF2B5EF4-FFF2-40B4-BE49-F238E27FC236}">
                <a16:creationId xmlns:a16="http://schemas.microsoft.com/office/drawing/2014/main" id="{6C1BE3EF-6FCD-E66F-69F3-6D52EEBE9FB1}"/>
              </a:ext>
            </a:extLst>
          </p:cNvPr>
          <p:cNvSpPr txBox="1"/>
          <p:nvPr/>
        </p:nvSpPr>
        <p:spPr>
          <a:xfrm>
            <a:off x="6043140" y="1962195"/>
            <a:ext cx="2557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>
                <a:solidFill>
                  <a:srgbClr val="FF0000"/>
                </a:solidFill>
              </a:rPr>
              <a:t>1. </a:t>
            </a:r>
            <a:r>
              <a:rPr lang="nb-NO" sz="2000" dirty="0" err="1">
                <a:solidFill>
                  <a:srgbClr val="FF0000"/>
                </a:solidFill>
              </a:rPr>
              <a:t>X</a:t>
            </a:r>
            <a:endParaRPr lang="nb-NO" sz="2000" dirty="0">
              <a:solidFill>
                <a:srgbClr val="FF0000"/>
              </a:solidFill>
            </a:endParaRPr>
          </a:p>
          <a:p>
            <a:endParaRPr lang="nb-NO" sz="2000" dirty="0">
              <a:solidFill>
                <a:srgbClr val="FF0000"/>
              </a:solidFill>
            </a:endParaRPr>
          </a:p>
        </p:txBody>
      </p:sp>
      <p:sp>
        <p:nvSpPr>
          <p:cNvPr id="27" name="TextBox 39">
            <a:extLst>
              <a:ext uri="{FF2B5EF4-FFF2-40B4-BE49-F238E27FC236}">
                <a16:creationId xmlns:a16="http://schemas.microsoft.com/office/drawing/2014/main" id="{575CEC0C-7B5A-7879-235B-67795A28875D}"/>
              </a:ext>
            </a:extLst>
          </p:cNvPr>
          <p:cNvSpPr txBox="1"/>
          <p:nvPr/>
        </p:nvSpPr>
        <p:spPr>
          <a:xfrm>
            <a:off x="8747839" y="1962195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>
                <a:solidFill>
                  <a:srgbClr val="FF0000"/>
                </a:solidFill>
              </a:rPr>
              <a:t>1. </a:t>
            </a:r>
            <a:r>
              <a:rPr lang="nb-NO" sz="2000" dirty="0" err="1">
                <a:solidFill>
                  <a:srgbClr val="FF0000"/>
                </a:solidFill>
              </a:rPr>
              <a:t>X</a:t>
            </a:r>
            <a:endParaRPr lang="nb-NO" sz="2000" dirty="0">
              <a:solidFill>
                <a:srgbClr val="FF0000"/>
              </a:solidFill>
            </a:endParaRPr>
          </a:p>
        </p:txBody>
      </p:sp>
      <p:sp>
        <p:nvSpPr>
          <p:cNvPr id="28" name="TextBox 39">
            <a:extLst>
              <a:ext uri="{FF2B5EF4-FFF2-40B4-BE49-F238E27FC236}">
                <a16:creationId xmlns:a16="http://schemas.microsoft.com/office/drawing/2014/main" id="{57885F40-A07B-CD4D-CEB5-2A5485E9096D}"/>
              </a:ext>
            </a:extLst>
          </p:cNvPr>
          <p:cNvSpPr txBox="1"/>
          <p:nvPr/>
        </p:nvSpPr>
        <p:spPr>
          <a:xfrm>
            <a:off x="6043140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>
                <a:solidFill>
                  <a:srgbClr val="00B050"/>
                </a:solidFill>
              </a:rPr>
              <a:t>2. V</a:t>
            </a:r>
          </a:p>
        </p:txBody>
      </p:sp>
      <p:sp>
        <p:nvSpPr>
          <p:cNvPr id="29" name="TextBox 39">
            <a:extLst>
              <a:ext uri="{FF2B5EF4-FFF2-40B4-BE49-F238E27FC236}">
                <a16:creationId xmlns:a16="http://schemas.microsoft.com/office/drawing/2014/main" id="{1EA250D0-FE1A-35CE-3A11-BDA489B6AE41}"/>
              </a:ext>
            </a:extLst>
          </p:cNvPr>
          <p:cNvSpPr txBox="1"/>
          <p:nvPr/>
        </p:nvSpPr>
        <p:spPr>
          <a:xfrm>
            <a:off x="8747839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>
                <a:solidFill>
                  <a:srgbClr val="00B050"/>
                </a:solidFill>
              </a:rPr>
              <a:t>2. V</a:t>
            </a:r>
          </a:p>
        </p:txBody>
      </p:sp>
      <p:pic>
        <p:nvPicPr>
          <p:cNvPr id="4" name="Bilde 3" descr="Eksempelbilder dårlig kontrast.">
            <a:extLst>
              <a:ext uri="{FF2B5EF4-FFF2-40B4-BE49-F238E27FC236}">
                <a16:creationId xmlns:a16="http://schemas.microsoft.com/office/drawing/2014/main" id="{6C362BF6-3405-7DE3-8F55-6532023D97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873" y="2320064"/>
            <a:ext cx="2586966" cy="1456581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9" name="Bilde 8" descr="Eksempelbilder dårlig kontrast.">
            <a:extLst>
              <a:ext uri="{FF2B5EF4-FFF2-40B4-BE49-F238E27FC236}">
                <a16:creationId xmlns:a16="http://schemas.microsoft.com/office/drawing/2014/main" id="{795984E8-489E-F77C-295F-98B5E737679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265" y="2320064"/>
            <a:ext cx="2586966" cy="1456581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0" name="Bilde 9" descr="Eksempelbilder god kontrast.">
            <a:extLst>
              <a:ext uri="{FF2B5EF4-FFF2-40B4-BE49-F238E27FC236}">
                <a16:creationId xmlns:a16="http://schemas.microsoft.com/office/drawing/2014/main" id="{27B26CC8-DE8A-37BB-A5CF-3670B647227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873" y="4278661"/>
            <a:ext cx="2586966" cy="1456581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1" name="Bilde 10" descr="Eksempelbilder god kontrast.">
            <a:extLst>
              <a:ext uri="{FF2B5EF4-FFF2-40B4-BE49-F238E27FC236}">
                <a16:creationId xmlns:a16="http://schemas.microsoft.com/office/drawing/2014/main" id="{AEFABCC5-9E47-9067-AC14-491BD14781D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267" y="4278661"/>
            <a:ext cx="2586966" cy="1456581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137481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61D3DBE6-04ED-9AAB-FBC9-508F2F6D2A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3D82B6F-5C85-242A-A649-166FC4EA9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en-US" b="1" dirty="0"/>
              <a:t>Text Styles – Fonts and Sizes</a:t>
            </a:r>
            <a:endParaRPr lang="nb-NO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FCA98B-0EF3-6406-F6BE-195778620C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3053624"/>
            <a:ext cx="3096564" cy="28688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4000" dirty="0">
                <a:latin typeface="+mj-lt"/>
              </a:rPr>
              <a:t>Sed </a:t>
            </a:r>
            <a:r>
              <a:rPr lang="nb-NO" sz="4000" dirty="0" err="1">
                <a:latin typeface="+mj-lt"/>
              </a:rPr>
              <a:t>diam</a:t>
            </a:r>
            <a:r>
              <a:rPr lang="nb-NO" sz="4000" dirty="0">
                <a:latin typeface="+mj-lt"/>
              </a:rPr>
              <a:t> </a:t>
            </a:r>
            <a:r>
              <a:rPr lang="nb-NO" sz="4000" dirty="0" err="1">
                <a:latin typeface="+mj-lt"/>
              </a:rPr>
              <a:t>nonummy</a:t>
            </a:r>
            <a:endParaRPr lang="nb-NO" sz="4000" dirty="0">
              <a:latin typeface="+mj-lt"/>
            </a:endParaRPr>
          </a:p>
        </p:txBody>
      </p:sp>
      <p:sp>
        <p:nvSpPr>
          <p:cNvPr id="4" name="TextBox 36">
            <a:extLst>
              <a:ext uri="{FF2B5EF4-FFF2-40B4-BE49-F238E27FC236}">
                <a16:creationId xmlns:a16="http://schemas.microsoft.com/office/drawing/2014/main" id="{4E66FE1D-3FDE-41CE-0093-5BAB3AAE8D15}"/>
              </a:ext>
            </a:extLst>
          </p:cNvPr>
          <p:cNvSpPr txBox="1"/>
          <p:nvPr/>
        </p:nvSpPr>
        <p:spPr>
          <a:xfrm>
            <a:off x="840169" y="2743714"/>
            <a:ext cx="3529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>
                <a:solidFill>
                  <a:schemeClr val="tx2"/>
                </a:solidFill>
              </a:rPr>
              <a:t>Tittel: Open Sans </a:t>
            </a:r>
            <a:r>
              <a:rPr lang="nb-NO" sz="1200" dirty="0" err="1">
                <a:solidFill>
                  <a:schemeClr val="tx2"/>
                </a:solidFill>
              </a:rPr>
              <a:t>ExtraBold</a:t>
            </a:r>
            <a:r>
              <a:rPr lang="nb-NO" sz="1200" dirty="0">
                <a:solidFill>
                  <a:schemeClr val="tx2"/>
                </a:solidFill>
              </a:rPr>
              <a:t> 40 </a:t>
            </a:r>
            <a:r>
              <a:rPr lang="nb-NO" sz="1200" dirty="0" err="1">
                <a:solidFill>
                  <a:schemeClr val="tx2"/>
                </a:solidFill>
              </a:rPr>
              <a:t>pt</a:t>
            </a:r>
            <a:endParaRPr lang="nb-NO" sz="1200" dirty="0">
              <a:solidFill>
                <a:schemeClr val="tx2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8AB2B21-6113-A3C8-FFD4-A78A4A6F299D}"/>
              </a:ext>
            </a:extLst>
          </p:cNvPr>
          <p:cNvSpPr txBox="1">
            <a:spLocks/>
          </p:cNvSpPr>
          <p:nvPr/>
        </p:nvSpPr>
        <p:spPr>
          <a:xfrm>
            <a:off x="4497769" y="3053624"/>
            <a:ext cx="3096564" cy="2868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b-NO" dirty="0" err="1"/>
              <a:t>Euismod</a:t>
            </a:r>
            <a:r>
              <a:rPr lang="nb-NO" dirty="0"/>
              <a:t> </a:t>
            </a:r>
            <a:r>
              <a:rPr lang="nb-NO" dirty="0" err="1"/>
              <a:t>tincidunt</a:t>
            </a:r>
            <a:r>
              <a:rPr lang="nb-NO" dirty="0"/>
              <a:t> ut </a:t>
            </a:r>
            <a:r>
              <a:rPr lang="nb-NO" dirty="0" err="1"/>
              <a:t>laoret</a:t>
            </a:r>
            <a:r>
              <a:rPr lang="nb-NO" dirty="0"/>
              <a:t> </a:t>
            </a:r>
            <a:r>
              <a:rPr lang="nb-NO" dirty="0" err="1"/>
              <a:t>dolore</a:t>
            </a:r>
            <a:r>
              <a:rPr lang="nb-NO" dirty="0"/>
              <a:t> </a:t>
            </a:r>
            <a:r>
              <a:rPr lang="nb-NO" dirty="0" err="1"/>
              <a:t>magna</a:t>
            </a:r>
            <a:r>
              <a:rPr lang="nb-NO" dirty="0"/>
              <a:t> </a:t>
            </a:r>
            <a:r>
              <a:rPr lang="nb-NO" dirty="0" err="1"/>
              <a:t>aliquam</a:t>
            </a:r>
            <a:endParaRPr lang="nb-NO" dirty="0"/>
          </a:p>
        </p:txBody>
      </p:sp>
      <p:sp>
        <p:nvSpPr>
          <p:cNvPr id="10" name="TextBox 36">
            <a:extLst>
              <a:ext uri="{FF2B5EF4-FFF2-40B4-BE49-F238E27FC236}">
                <a16:creationId xmlns:a16="http://schemas.microsoft.com/office/drawing/2014/main" id="{34EAC5A8-49A7-7F3A-8AF2-00CA91733FD3}"/>
              </a:ext>
            </a:extLst>
          </p:cNvPr>
          <p:cNvSpPr txBox="1"/>
          <p:nvPr/>
        </p:nvSpPr>
        <p:spPr>
          <a:xfrm>
            <a:off x="4497768" y="2743714"/>
            <a:ext cx="37249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>
                <a:solidFill>
                  <a:schemeClr val="tx2"/>
                </a:solidFill>
              </a:rPr>
              <a:t>Undertittel: Open Sans Bold 24 </a:t>
            </a:r>
            <a:r>
              <a:rPr lang="nb-NO" sz="1200" dirty="0" err="1">
                <a:solidFill>
                  <a:schemeClr val="tx2"/>
                </a:solidFill>
              </a:rPr>
              <a:t>pt</a:t>
            </a:r>
            <a:endParaRPr lang="nb-NO" sz="1200" dirty="0">
              <a:solidFill>
                <a:schemeClr val="tx2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A20F141-3DA3-446E-D1BA-DBE5F6965749}"/>
              </a:ext>
            </a:extLst>
          </p:cNvPr>
          <p:cNvSpPr txBox="1">
            <a:spLocks/>
          </p:cNvSpPr>
          <p:nvPr/>
        </p:nvSpPr>
        <p:spPr>
          <a:xfrm>
            <a:off x="8222746" y="3192395"/>
            <a:ext cx="3096564" cy="2868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b-NO" sz="1500" dirty="0" err="1"/>
              <a:t>Lore</a:t>
            </a:r>
            <a:r>
              <a:rPr lang="nb-NO" sz="1500" dirty="0"/>
              <a:t> </a:t>
            </a:r>
            <a:r>
              <a:rPr lang="nb-NO" sz="1500" dirty="0" err="1"/>
              <a:t>ipsum</a:t>
            </a:r>
            <a:r>
              <a:rPr lang="nb-NO" sz="1500" dirty="0"/>
              <a:t> </a:t>
            </a:r>
            <a:r>
              <a:rPr lang="nb-NO" sz="1500" dirty="0" err="1"/>
              <a:t>dolor</a:t>
            </a:r>
            <a:r>
              <a:rPr lang="nb-NO" sz="1500" dirty="0"/>
              <a:t> </a:t>
            </a:r>
            <a:r>
              <a:rPr lang="nb-NO" sz="1500" dirty="0" err="1"/>
              <a:t>sit</a:t>
            </a:r>
            <a:r>
              <a:rPr lang="nb-NO" sz="1500" dirty="0"/>
              <a:t> </a:t>
            </a:r>
            <a:r>
              <a:rPr lang="nb-NO" sz="1500" dirty="0" err="1"/>
              <a:t>amet</a:t>
            </a:r>
            <a:r>
              <a:rPr lang="nb-NO" sz="1500" dirty="0"/>
              <a:t>, </a:t>
            </a:r>
            <a:r>
              <a:rPr lang="nb-NO" sz="1500" dirty="0" err="1"/>
              <a:t>consectetuer</a:t>
            </a:r>
            <a:r>
              <a:rPr lang="nb-NO" sz="1500" dirty="0"/>
              <a:t> </a:t>
            </a:r>
            <a:r>
              <a:rPr lang="nb-NO" sz="1500" dirty="0" err="1"/>
              <a:t>adipiscing</a:t>
            </a:r>
            <a:r>
              <a:rPr lang="nb-NO" sz="1500" dirty="0"/>
              <a:t> </a:t>
            </a:r>
            <a:r>
              <a:rPr lang="nb-NO" sz="1500" dirty="0" err="1"/>
              <a:t>elit</a:t>
            </a:r>
            <a:r>
              <a:rPr lang="nb-NO" sz="1500" dirty="0"/>
              <a:t> sed </a:t>
            </a:r>
            <a:r>
              <a:rPr lang="nb-NO" sz="1500" dirty="0" err="1"/>
              <a:t>diam</a:t>
            </a:r>
            <a:r>
              <a:rPr lang="nb-NO" sz="1500" dirty="0"/>
              <a:t> </a:t>
            </a:r>
            <a:r>
              <a:rPr lang="nb-NO" sz="1500" dirty="0" err="1"/>
              <a:t>nonnumy</a:t>
            </a:r>
            <a:r>
              <a:rPr lang="nb-NO" sz="1500" dirty="0"/>
              <a:t> </a:t>
            </a:r>
            <a:r>
              <a:rPr lang="nb-NO" sz="1500" dirty="0" err="1"/>
              <a:t>nibh</a:t>
            </a:r>
            <a:r>
              <a:rPr lang="nb-NO" sz="1500" dirty="0"/>
              <a:t>.</a:t>
            </a:r>
          </a:p>
        </p:txBody>
      </p:sp>
      <p:sp>
        <p:nvSpPr>
          <p:cNvPr id="12" name="TextBox 36">
            <a:extLst>
              <a:ext uri="{FF2B5EF4-FFF2-40B4-BE49-F238E27FC236}">
                <a16:creationId xmlns:a16="http://schemas.microsoft.com/office/drawing/2014/main" id="{51E63F4E-F771-D5C8-498F-8439425CD30C}"/>
              </a:ext>
            </a:extLst>
          </p:cNvPr>
          <p:cNvSpPr txBox="1"/>
          <p:nvPr/>
        </p:nvSpPr>
        <p:spPr>
          <a:xfrm>
            <a:off x="8222746" y="2743714"/>
            <a:ext cx="3151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>
                <a:solidFill>
                  <a:schemeClr val="tx2"/>
                </a:solidFill>
              </a:rPr>
              <a:t>Tekst: Open Sans Bold 15 </a:t>
            </a:r>
            <a:r>
              <a:rPr lang="nb-NO" sz="1200" dirty="0" err="1">
                <a:solidFill>
                  <a:schemeClr val="tx2"/>
                </a:solidFill>
              </a:rPr>
              <a:t>pt</a:t>
            </a:r>
            <a:endParaRPr lang="nb-NO" sz="1200" dirty="0">
              <a:solidFill>
                <a:schemeClr val="tx2"/>
              </a:solidFill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17A02F3D-E068-8073-D250-C327064E4A3A}"/>
              </a:ext>
            </a:extLst>
          </p:cNvPr>
          <p:cNvSpPr txBox="1">
            <a:spLocks/>
          </p:cNvSpPr>
          <p:nvPr/>
        </p:nvSpPr>
        <p:spPr>
          <a:xfrm>
            <a:off x="840168" y="1641162"/>
            <a:ext cx="9891999" cy="4076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dirty="0"/>
              <a:t>Use the predefined text styles included in the template. These can be adjusted in size and color as needed.</a:t>
            </a:r>
            <a:endParaRPr lang="nb-NO" sz="1700" dirty="0"/>
          </a:p>
        </p:txBody>
      </p:sp>
    </p:spTree>
    <p:extLst>
      <p:ext uri="{BB962C8B-B14F-4D97-AF65-F5344CB8AC3E}">
        <p14:creationId xmlns:p14="http://schemas.microsoft.com/office/powerpoint/2010/main" val="2263237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8D71AA2-344F-3CA4-4BB7-9D271A5B9F9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" y="0"/>
            <a:ext cx="121895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33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0ED2FA-AB83-6152-CD10-E4C92DA005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4816DFC-B957-F1A1-1F1E-41C26FA1E71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" y="0"/>
            <a:ext cx="121895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171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D02A5E-96B7-F55E-AB1C-EF5D792821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B3001C8-1E8B-ECC6-A25B-B7B67D5AFE3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" y="0"/>
            <a:ext cx="121895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152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75CD347-D86E-F564-F095-67DD0A50E26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" y="0"/>
            <a:ext cx="1218953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5A69BD6-9462-7B80-2088-D1E2D738F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FF343F-91E3-9EEB-63FB-821554A0EEC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50357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2EB0036-5B06-E4C9-BEDF-EC5942E809B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" y="0"/>
            <a:ext cx="1218953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2D4FCF-7B95-B0E7-B2FC-726E42D83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F23FE2-CDD4-5027-6607-5C1B180DF69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86058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EBF72F21-6119-7F75-13AB-DF28E4334F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0735" y="707398"/>
            <a:ext cx="3412111" cy="5298093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9" name="Picture 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5CEDA39-3E94-9576-E2F2-D8F9EF64168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5481" y="1708263"/>
            <a:ext cx="2771998" cy="3506183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DD644DC1-7096-DD74-4A43-82400FC9A06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43579" y="714198"/>
            <a:ext cx="2772000" cy="606394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3996D43-591F-3709-E87D-E66EDBDBE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 dirty="0" err="1"/>
              <a:t>Introduction</a:t>
            </a:r>
            <a:endParaRPr lang="nb-N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5BE6FE-48D3-43A8-73EC-BA19D999FE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70" y="1622317"/>
            <a:ext cx="3475352" cy="400598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/>
              <a:t>Under New Slide you can choose between the themes Solid and Frame.</a:t>
            </a:r>
            <a:endParaRPr lang="nb-NO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You can later switch teams by going to design.</a:t>
            </a:r>
            <a:endParaRPr lang="nb-NO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Old presentations can be updated by importing the new themes</a:t>
            </a:r>
            <a:r>
              <a:rPr lang="nb-NO" sz="2000" dirty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nb-NO" sz="2000" dirty="0"/>
          </a:p>
          <a:p>
            <a:pPr marL="457200" indent="-457200">
              <a:buFont typeface="+mj-lt"/>
              <a:buAutoNum type="arabicPeriod"/>
            </a:pPr>
            <a:endParaRPr lang="nb-NO" sz="2000" dirty="0"/>
          </a:p>
          <a:p>
            <a:pPr marL="0" indent="0">
              <a:buNone/>
            </a:pPr>
            <a:endParaRPr lang="nb-NO" sz="1600" dirty="0"/>
          </a:p>
        </p:txBody>
      </p:sp>
      <p:sp>
        <p:nvSpPr>
          <p:cNvPr id="16" name="Rektangel 15" descr="Skjermdump bytt tema.">
            <a:extLst>
              <a:ext uri="{FF2B5EF4-FFF2-40B4-BE49-F238E27FC236}">
                <a16:creationId xmlns:a16="http://schemas.microsoft.com/office/drawing/2014/main" id="{F10BBFB3-F6AF-ADC6-480E-862D2660A245}"/>
              </a:ext>
            </a:extLst>
          </p:cNvPr>
          <p:cNvSpPr/>
          <p:nvPr/>
        </p:nvSpPr>
        <p:spPr>
          <a:xfrm>
            <a:off x="9926595" y="870218"/>
            <a:ext cx="1788983" cy="374721"/>
          </a:xfrm>
          <a:prstGeom prst="rect">
            <a:avLst/>
          </a:prstGeom>
          <a:solidFill>
            <a:schemeClr val="bg1">
              <a:alpha val="70000"/>
            </a:schemeClr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 dirty="0"/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0D429AB2-E058-2001-2C8F-A63E35FA510A}"/>
              </a:ext>
            </a:extLst>
          </p:cNvPr>
          <p:cNvSpPr/>
          <p:nvPr/>
        </p:nvSpPr>
        <p:spPr>
          <a:xfrm>
            <a:off x="8972362" y="870218"/>
            <a:ext cx="954234" cy="374721"/>
          </a:xfrm>
          <a:prstGeom prst="rect">
            <a:avLst/>
          </a:prstGeom>
          <a:noFill/>
          <a:ln w="508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 dirty="0"/>
          </a:p>
        </p:txBody>
      </p:sp>
      <p:sp>
        <p:nvSpPr>
          <p:cNvPr id="22" name="TextBox 36">
            <a:extLst>
              <a:ext uri="{FF2B5EF4-FFF2-40B4-BE49-F238E27FC236}">
                <a16:creationId xmlns:a16="http://schemas.microsoft.com/office/drawing/2014/main" id="{6A623961-26BB-8811-EF52-3626DB5BB563}"/>
              </a:ext>
            </a:extLst>
          </p:cNvPr>
          <p:cNvSpPr txBox="1"/>
          <p:nvPr/>
        </p:nvSpPr>
        <p:spPr>
          <a:xfrm>
            <a:off x="5450736" y="461177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schemeClr val="tx2"/>
                </a:solidFill>
              </a:rPr>
              <a:t>1.</a:t>
            </a:r>
          </a:p>
        </p:txBody>
      </p:sp>
      <p:sp>
        <p:nvSpPr>
          <p:cNvPr id="24" name="TextBox 36">
            <a:extLst>
              <a:ext uri="{FF2B5EF4-FFF2-40B4-BE49-F238E27FC236}">
                <a16:creationId xmlns:a16="http://schemas.microsoft.com/office/drawing/2014/main" id="{D7401FA3-FFCD-D11B-A82B-56815674ED61}"/>
              </a:ext>
            </a:extLst>
          </p:cNvPr>
          <p:cNvSpPr txBox="1"/>
          <p:nvPr/>
        </p:nvSpPr>
        <p:spPr>
          <a:xfrm>
            <a:off x="8943579" y="461177"/>
            <a:ext cx="2919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schemeClr val="tx2"/>
                </a:solidFill>
              </a:rPr>
              <a:t>2.</a:t>
            </a:r>
          </a:p>
        </p:txBody>
      </p:sp>
      <p:sp>
        <p:nvSpPr>
          <p:cNvPr id="38" name="TextBox 36">
            <a:extLst>
              <a:ext uri="{FF2B5EF4-FFF2-40B4-BE49-F238E27FC236}">
                <a16:creationId xmlns:a16="http://schemas.microsoft.com/office/drawing/2014/main" id="{0F63759D-8309-7272-4B13-3D3F917EDDE1}"/>
              </a:ext>
            </a:extLst>
          </p:cNvPr>
          <p:cNvSpPr txBox="1"/>
          <p:nvPr/>
        </p:nvSpPr>
        <p:spPr>
          <a:xfrm>
            <a:off x="8943579" y="1462146"/>
            <a:ext cx="2919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schemeClr val="tx2"/>
                </a:solidFill>
              </a:rPr>
              <a:t>3.</a:t>
            </a:r>
          </a:p>
        </p:txBody>
      </p:sp>
      <p:sp>
        <p:nvSpPr>
          <p:cNvPr id="40" name="Rektangel 39">
            <a:extLst>
              <a:ext uri="{FF2B5EF4-FFF2-40B4-BE49-F238E27FC236}">
                <a16:creationId xmlns:a16="http://schemas.microsoft.com/office/drawing/2014/main" id="{F21E1D3F-F181-F3EB-8D9A-5F487B71A861}"/>
              </a:ext>
            </a:extLst>
          </p:cNvPr>
          <p:cNvSpPr/>
          <p:nvPr/>
        </p:nvSpPr>
        <p:spPr>
          <a:xfrm>
            <a:off x="11462656" y="1902666"/>
            <a:ext cx="244825" cy="415991"/>
          </a:xfrm>
          <a:prstGeom prst="rect">
            <a:avLst/>
          </a:prstGeom>
          <a:noFill/>
          <a:ln w="508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 dirty="0"/>
          </a:p>
        </p:txBody>
      </p:sp>
      <p:sp>
        <p:nvSpPr>
          <p:cNvPr id="42" name="Rektangel 41">
            <a:extLst>
              <a:ext uri="{FF2B5EF4-FFF2-40B4-BE49-F238E27FC236}">
                <a16:creationId xmlns:a16="http://schemas.microsoft.com/office/drawing/2014/main" id="{C504C204-9398-B38E-99A7-2ACBCC4634FB}"/>
              </a:ext>
            </a:extLst>
          </p:cNvPr>
          <p:cNvSpPr/>
          <p:nvPr/>
        </p:nvSpPr>
        <p:spPr>
          <a:xfrm>
            <a:off x="9017452" y="4760129"/>
            <a:ext cx="1012373" cy="187391"/>
          </a:xfrm>
          <a:prstGeom prst="rect">
            <a:avLst/>
          </a:prstGeom>
          <a:noFill/>
          <a:ln w="508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6355171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C92BF6AF-546F-CA7D-F0BB-14F8BECF49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D9AD4-C1B0-2A00-38F7-975BF3ED1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 dirty="0"/>
              <a:t>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918B0C-7FAB-FFFD-57FD-3C4DCADAE3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70" y="1622317"/>
            <a:ext cx="3475352" cy="40059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In this template, you will find</a:t>
            </a:r>
            <a:r>
              <a:rPr lang="nb-NO" sz="2000" dirty="0"/>
              <a:t>:</a:t>
            </a:r>
          </a:p>
          <a:p>
            <a:pPr lvl="1"/>
            <a:r>
              <a:rPr lang="en-US" sz="1600" dirty="0"/>
              <a:t>Title slides in light and dark versions with large and small image frames.</a:t>
            </a:r>
          </a:p>
          <a:p>
            <a:pPr lvl="1"/>
            <a:r>
              <a:rPr lang="en-US" sz="1600" dirty="0"/>
              <a:t>Chapter dividers.</a:t>
            </a:r>
          </a:p>
          <a:p>
            <a:pPr lvl="1"/>
            <a:r>
              <a:rPr lang="en-US" sz="1600" dirty="0"/>
              <a:t>Content slides with full-color background (Solid).</a:t>
            </a:r>
          </a:p>
          <a:p>
            <a:pPr lvl="1"/>
            <a:r>
              <a:rPr lang="en-US" sz="1600" dirty="0"/>
              <a:t>Content slides with frames.</a:t>
            </a:r>
          </a:p>
          <a:p>
            <a:pPr lvl="1"/>
            <a:r>
              <a:rPr lang="en-US" sz="1600" dirty="0"/>
              <a:t>Closing slides in dark and light versions.</a:t>
            </a:r>
            <a:endParaRPr lang="nb-NO" sz="1600" dirty="0"/>
          </a:p>
        </p:txBody>
      </p:sp>
      <p:pic>
        <p:nvPicPr>
          <p:cNvPr id="5" name="Picture 4" descr="Eksempelbilde tittellysbilde bred lys">
            <a:extLst>
              <a:ext uri="{FF2B5EF4-FFF2-40B4-BE49-F238E27FC236}">
                <a16:creationId xmlns:a16="http://schemas.microsoft.com/office/drawing/2014/main" id="{0AA561CF-568F-AD7B-E328-4CC1D0C47AC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0658" y="647336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7" name="Picture 6" descr="Eksempelbilde tittellysbilde smal mørk">
            <a:extLst>
              <a:ext uri="{FF2B5EF4-FFF2-40B4-BE49-F238E27FC236}">
                <a16:creationId xmlns:a16="http://schemas.microsoft.com/office/drawing/2014/main" id="{63354952-7E92-BD77-4F5F-76E201D28DC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5989" y="647336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9" name="Picture 8" descr="Eksempelbilde tittellysbilde bred mørk">
            <a:extLst>
              <a:ext uri="{FF2B5EF4-FFF2-40B4-BE49-F238E27FC236}">
                <a16:creationId xmlns:a16="http://schemas.microsoft.com/office/drawing/2014/main" id="{E9FF1FF0-0ED0-2972-6BC8-BB4F0F06D07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9056" y="647336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1" name="Picture 10" descr="Eksempelbilde kapitteldeler smal lys">
            <a:extLst>
              <a:ext uri="{FF2B5EF4-FFF2-40B4-BE49-F238E27FC236}">
                <a16:creationId xmlns:a16="http://schemas.microsoft.com/office/drawing/2014/main" id="{6440CAB6-7F4F-ABC0-7F03-61D1B079699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1529" y="172787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3" name="Picture 12" descr="Eksempelbilde kapitteldeler bred lys">
            <a:extLst>
              <a:ext uri="{FF2B5EF4-FFF2-40B4-BE49-F238E27FC236}">
                <a16:creationId xmlns:a16="http://schemas.microsoft.com/office/drawing/2014/main" id="{02D14988-4B5F-6F8D-03DB-01E94624840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0658" y="1727872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5" name="Picture 14" descr="Eksempelbilde kapitteldeler smal mørk">
            <a:extLst>
              <a:ext uri="{FF2B5EF4-FFF2-40B4-BE49-F238E27FC236}">
                <a16:creationId xmlns:a16="http://schemas.microsoft.com/office/drawing/2014/main" id="{FA495D44-59B1-A67D-5536-3C517282E20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6480" y="174137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7" name="Picture 16" descr="Eksempelbilde kapitteldeler bred mørk">
            <a:extLst>
              <a:ext uri="{FF2B5EF4-FFF2-40B4-BE49-F238E27FC236}">
                <a16:creationId xmlns:a16="http://schemas.microsoft.com/office/drawing/2014/main" id="{8A8183E3-BCB7-76A6-1EC7-A26E1036675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9057" y="1741371"/>
            <a:ext cx="1198792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9" name="Picture 18" descr="Eksempelbilde innholdslysbilder heldekkende hvit">
            <a:extLst>
              <a:ext uri="{FF2B5EF4-FFF2-40B4-BE49-F238E27FC236}">
                <a16:creationId xmlns:a16="http://schemas.microsoft.com/office/drawing/2014/main" id="{D6F71DC8-B0F7-4567-546F-B0CF31DB5F19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7661" y="280135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1" name="Picture 20" descr="Eksempelbilde innholdslysbilder heldekkende lys blå">
            <a:extLst>
              <a:ext uri="{FF2B5EF4-FFF2-40B4-BE49-F238E27FC236}">
                <a16:creationId xmlns:a16="http://schemas.microsoft.com/office/drawing/2014/main" id="{11B560A4-9972-9310-DD57-2C82A51CA6E9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4442" y="280135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3" name="Picture 22" descr="Eksempelbilde innholdslysbilder heldekkende gul">
            <a:extLst>
              <a:ext uri="{FF2B5EF4-FFF2-40B4-BE49-F238E27FC236}">
                <a16:creationId xmlns:a16="http://schemas.microsoft.com/office/drawing/2014/main" id="{4E2A8F80-CFE6-032D-9940-CE74211732C0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3571" y="280135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5" name="Picture 24" descr="Eksempelbilde innholdslysbilder heldekkende rød">
            <a:extLst>
              <a:ext uri="{FF2B5EF4-FFF2-40B4-BE49-F238E27FC236}">
                <a16:creationId xmlns:a16="http://schemas.microsoft.com/office/drawing/2014/main" id="{114E19F0-A48F-F29F-E7FF-2128220F7129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9056" y="280135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7" name="Picture 26" descr="Eksempelbilde innholdslysbilder heldekkende mørk blå">
            <a:extLst>
              <a:ext uri="{FF2B5EF4-FFF2-40B4-BE49-F238E27FC236}">
                <a16:creationId xmlns:a16="http://schemas.microsoft.com/office/drawing/2014/main" id="{1BC584CB-94DE-404A-A2ED-3BFF6FB6A165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4541" y="2801351"/>
            <a:ext cx="1195677" cy="675682"/>
          </a:xfrm>
          <a:prstGeom prst="rect">
            <a:avLst/>
          </a:prstGeom>
          <a:effectLst>
            <a:outerShdw blurRad="1016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9" name="Picture 28" descr="Eksempelbilde innholdslysbilder med ramme hvit">
            <a:extLst>
              <a:ext uri="{FF2B5EF4-FFF2-40B4-BE49-F238E27FC236}">
                <a16:creationId xmlns:a16="http://schemas.microsoft.com/office/drawing/2014/main" id="{CFC7545B-85D2-1886-3852-AFF24307D51F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1529" y="3874830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1" name="Picture 30" descr="Eksempelbilde innholdslysbilder med ramme lys blå">
            <a:extLst>
              <a:ext uri="{FF2B5EF4-FFF2-40B4-BE49-F238E27FC236}">
                <a16:creationId xmlns:a16="http://schemas.microsoft.com/office/drawing/2014/main" id="{2C339D41-ED0B-54E5-CD0D-5402F00E249C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0728" y="3874830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3" name="Picture 32" descr="Eksempelbilde innholdslysbilder med ramme gul">
            <a:extLst>
              <a:ext uri="{FF2B5EF4-FFF2-40B4-BE49-F238E27FC236}">
                <a16:creationId xmlns:a16="http://schemas.microsoft.com/office/drawing/2014/main" id="{8B1E97A4-5896-1793-5416-F530B5788871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9857" y="3874830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5" name="Picture 34" descr="Eksempelbilde innholdslysbilder med ramme rød">
            <a:extLst>
              <a:ext uri="{FF2B5EF4-FFF2-40B4-BE49-F238E27FC236}">
                <a16:creationId xmlns:a16="http://schemas.microsoft.com/office/drawing/2014/main" id="{992703C5-B43F-3C49-7862-7F235C325558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9056" y="3874830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7" name="Picture 36" descr="Eksempelbilde innholdslysbilder med ramme mørk blå">
            <a:extLst>
              <a:ext uri="{FF2B5EF4-FFF2-40B4-BE49-F238E27FC236}">
                <a16:creationId xmlns:a16="http://schemas.microsoft.com/office/drawing/2014/main" id="{5F549C5E-1B48-B0B8-238B-BA28EA6286E3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4541" y="3874830"/>
            <a:ext cx="1195677" cy="675682"/>
          </a:xfrm>
          <a:prstGeom prst="rect">
            <a:avLst/>
          </a:prstGeom>
          <a:effectLst>
            <a:outerShdw blurRad="1016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9" name="Picture 38" descr="Eksempelbildeavsluttende lysbilde lys">
            <a:extLst>
              <a:ext uri="{FF2B5EF4-FFF2-40B4-BE49-F238E27FC236}">
                <a16:creationId xmlns:a16="http://schemas.microsoft.com/office/drawing/2014/main" id="{0DF304AF-C244-5C37-A855-6AA51D99F315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1530" y="4952616"/>
            <a:ext cx="1198792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41" name="Picture 40" descr="Eksempelbildeavsluttende lysbilde mørk">
            <a:extLst>
              <a:ext uri="{FF2B5EF4-FFF2-40B4-BE49-F238E27FC236}">
                <a16:creationId xmlns:a16="http://schemas.microsoft.com/office/drawing/2014/main" id="{5EB54A2D-D10D-9EEB-71FA-7C419CFB845E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8997" y="4952615"/>
            <a:ext cx="1198792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8F8E5DCE-4151-1350-6BB0-758CA0D60215}"/>
              </a:ext>
            </a:extLst>
          </p:cNvPr>
          <p:cNvSpPr txBox="1"/>
          <p:nvPr/>
        </p:nvSpPr>
        <p:spPr>
          <a:xfrm>
            <a:off x="5155692" y="410515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Title slides</a:t>
            </a:r>
            <a:endParaRPr lang="nb-NO" sz="1000" dirty="0">
              <a:solidFill>
                <a:schemeClr val="tx2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DFA669E-BA9D-4901-BAA8-AE6DED432782}"/>
              </a:ext>
            </a:extLst>
          </p:cNvPr>
          <p:cNvSpPr txBox="1"/>
          <p:nvPr/>
        </p:nvSpPr>
        <p:spPr>
          <a:xfrm>
            <a:off x="5118968" y="1447094"/>
            <a:ext cx="26791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Chapter dividers</a:t>
            </a:r>
            <a:endParaRPr lang="nb-NO" sz="1000" dirty="0">
              <a:solidFill>
                <a:schemeClr val="tx2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F1D2E0C-B075-D194-6325-B3D16D218212}"/>
              </a:ext>
            </a:extLst>
          </p:cNvPr>
          <p:cNvSpPr txBox="1"/>
          <p:nvPr/>
        </p:nvSpPr>
        <p:spPr>
          <a:xfrm>
            <a:off x="5155691" y="2548072"/>
            <a:ext cx="33292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Content slides with full-color background (Solid)</a:t>
            </a:r>
            <a:endParaRPr lang="nb-NO" sz="1000" dirty="0">
              <a:solidFill>
                <a:schemeClr val="tx2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F6FD26D-A3C9-FDE2-81B9-822BC12EB400}"/>
              </a:ext>
            </a:extLst>
          </p:cNvPr>
          <p:cNvSpPr txBox="1"/>
          <p:nvPr/>
        </p:nvSpPr>
        <p:spPr>
          <a:xfrm>
            <a:off x="5155692" y="3602058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Content slides with frames</a:t>
            </a:r>
            <a:endParaRPr lang="nb-NO" sz="1000" dirty="0">
              <a:solidFill>
                <a:schemeClr val="tx2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682BA3A-810E-11BE-7498-73EA3EC07655}"/>
              </a:ext>
            </a:extLst>
          </p:cNvPr>
          <p:cNvSpPr txBox="1"/>
          <p:nvPr/>
        </p:nvSpPr>
        <p:spPr>
          <a:xfrm>
            <a:off x="5155692" y="4702088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Closing slides</a:t>
            </a:r>
            <a:endParaRPr lang="nb-NO" sz="1000" dirty="0">
              <a:solidFill>
                <a:schemeClr val="tx2"/>
              </a:solidFill>
            </a:endParaRPr>
          </a:p>
        </p:txBody>
      </p:sp>
      <p:pic>
        <p:nvPicPr>
          <p:cNvPr id="10" name="Picture 9" descr="Eksempelbilde tittellysbilde smal lys">
            <a:extLst>
              <a:ext uri="{FF2B5EF4-FFF2-40B4-BE49-F238E27FC236}">
                <a16:creationId xmlns:a16="http://schemas.microsoft.com/office/drawing/2014/main" id="{E150B398-2B67-0948-6430-418F97CFFCB2}"/>
              </a:ext>
            </a:extLst>
          </p:cNvPr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0174" y="647335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46246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Eksempelbilde">
            <a:extLst>
              <a:ext uri="{FF2B5EF4-FFF2-40B4-BE49-F238E27FC236}">
                <a16:creationId xmlns:a16="http://schemas.microsoft.com/office/drawing/2014/main" id="{D5E17255-89F5-FA47-22D7-A44601FE1CF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905" y="763616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4" name="Picture 23" descr="Eksempelbilde">
            <a:extLst>
              <a:ext uri="{FF2B5EF4-FFF2-40B4-BE49-F238E27FC236}">
                <a16:creationId xmlns:a16="http://schemas.microsoft.com/office/drawing/2014/main" id="{8777A25B-3E06-1E55-C740-1B05C8FD10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518" y="763616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3" name="Picture 32" descr="Eksempelbilde">
            <a:extLst>
              <a:ext uri="{FF2B5EF4-FFF2-40B4-BE49-F238E27FC236}">
                <a16:creationId xmlns:a16="http://schemas.microsoft.com/office/drawing/2014/main" id="{B90F625A-572E-C267-C8E5-0A0B8EEA541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518" y="4289390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4" name="Picture 33" descr="Eksempelbilde">
            <a:extLst>
              <a:ext uri="{FF2B5EF4-FFF2-40B4-BE49-F238E27FC236}">
                <a16:creationId xmlns:a16="http://schemas.microsoft.com/office/drawing/2014/main" id="{D240EE3B-2E5E-E485-60EF-DAA02BA3A6C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905" y="4289390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5" name="Picture 34" descr="Eksempelbilde">
            <a:extLst>
              <a:ext uri="{FF2B5EF4-FFF2-40B4-BE49-F238E27FC236}">
                <a16:creationId xmlns:a16="http://schemas.microsoft.com/office/drawing/2014/main" id="{83E41179-F56A-77DE-B6F1-4602A3D5261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518" y="2528883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6" name="Picture 35" descr="Eksempelbilde">
            <a:extLst>
              <a:ext uri="{FF2B5EF4-FFF2-40B4-BE49-F238E27FC236}">
                <a16:creationId xmlns:a16="http://schemas.microsoft.com/office/drawing/2014/main" id="{36D720AB-F125-A71E-2ABD-449D03082F3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905" y="2528883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FB34A060-F7C7-7887-C970-BEF26F3F3903}"/>
              </a:ext>
            </a:extLst>
          </p:cNvPr>
          <p:cNvSpPr txBox="1"/>
          <p:nvPr/>
        </p:nvSpPr>
        <p:spPr>
          <a:xfrm>
            <a:off x="6096000" y="512636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Maps with </a:t>
            </a:r>
            <a:r>
              <a:rPr lang="en-US" sz="1000" dirty="0" err="1"/>
              <a:t>UiT's</a:t>
            </a:r>
            <a:r>
              <a:rPr lang="en-US" sz="1000" dirty="0"/>
              <a:t> campus locations</a:t>
            </a:r>
            <a:endParaRPr lang="nb-NO" sz="1000" dirty="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4C8014-EBFA-53B3-DA16-39430666455F}"/>
              </a:ext>
            </a:extLst>
          </p:cNvPr>
          <p:cNvSpPr txBox="1"/>
          <p:nvPr/>
        </p:nvSpPr>
        <p:spPr>
          <a:xfrm>
            <a:off x="6096000" y="2280578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UiT's</a:t>
            </a:r>
            <a:r>
              <a:rPr lang="en-US" sz="1000" dirty="0"/>
              <a:t> organizational chart</a:t>
            </a:r>
            <a:endParaRPr lang="nb-NO" sz="1000" dirty="0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9E0112D-CD62-CB46-E558-418698236703}"/>
              </a:ext>
            </a:extLst>
          </p:cNvPr>
          <p:cNvSpPr txBox="1"/>
          <p:nvPr/>
        </p:nvSpPr>
        <p:spPr>
          <a:xfrm>
            <a:off x="6096000" y="4050860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UiT's</a:t>
            </a:r>
            <a:r>
              <a:rPr lang="en-US" sz="1000" dirty="0"/>
              <a:t> strategy towards 2030</a:t>
            </a:r>
            <a:endParaRPr lang="nb-NO" sz="1000" dirty="0">
              <a:solidFill>
                <a:schemeClr val="tx2"/>
              </a:solidFill>
            </a:endParaRP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A7885AA8-3C29-0E37-C063-F7EA32F0B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 dirty="0" err="1"/>
              <a:t>Other</a:t>
            </a:r>
            <a:r>
              <a:rPr lang="nb-NO" dirty="0"/>
              <a:t> </a:t>
            </a:r>
            <a:r>
              <a:rPr lang="nb-NO" dirty="0" err="1"/>
              <a:t>templates</a:t>
            </a:r>
            <a:endParaRPr lang="nb-NO" dirty="0"/>
          </a:p>
        </p:txBody>
      </p:sp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9EC44CD8-469B-65DD-3700-0DABB8A060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227589" cy="346483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000" dirty="0"/>
              <a:t>In addition to this template, the following PowerPoint templates are available</a:t>
            </a:r>
            <a:r>
              <a:rPr lang="nb-NO" sz="2000" dirty="0"/>
              <a:t>:</a:t>
            </a:r>
          </a:p>
          <a:p>
            <a:pPr lvl="1"/>
            <a:r>
              <a:rPr lang="en-US" sz="1600" dirty="0"/>
              <a:t>Maps with </a:t>
            </a:r>
            <a:r>
              <a:rPr lang="en-US" sz="1600" dirty="0" err="1"/>
              <a:t>UiT's</a:t>
            </a:r>
            <a:r>
              <a:rPr lang="en-US" sz="1600" dirty="0"/>
              <a:t> campus locations.</a:t>
            </a:r>
          </a:p>
          <a:p>
            <a:pPr lvl="1"/>
            <a:r>
              <a:rPr lang="en-US" sz="1600" dirty="0" err="1"/>
              <a:t>UiT's</a:t>
            </a:r>
            <a:r>
              <a:rPr lang="en-US" sz="1600" dirty="0"/>
              <a:t> organizational chart.</a:t>
            </a:r>
          </a:p>
          <a:p>
            <a:pPr lvl="1"/>
            <a:r>
              <a:rPr lang="en-US" sz="1600" dirty="0" err="1"/>
              <a:t>UiT's</a:t>
            </a:r>
            <a:r>
              <a:rPr lang="en-US" sz="1600" dirty="0"/>
              <a:t> strategy towards 2030</a:t>
            </a:r>
            <a:r>
              <a:rPr lang="nb-NO" sz="1600" dirty="0"/>
              <a:t>.</a:t>
            </a:r>
          </a:p>
          <a:p>
            <a:pPr marL="457200" lvl="1" indent="0">
              <a:buNone/>
            </a:pPr>
            <a:endParaRPr lang="nb-NO" sz="1600" dirty="0"/>
          </a:p>
          <a:p>
            <a:pPr marL="0" indent="0">
              <a:buNone/>
            </a:pPr>
            <a:r>
              <a:rPr lang="en-US" sz="1800" dirty="0"/>
              <a:t>The latest templates can be accessed via</a:t>
            </a:r>
            <a:r>
              <a:rPr lang="nb-NO" sz="1800" dirty="0"/>
              <a:t>: File &gt; New &gt; UiT Office 365. </a:t>
            </a:r>
          </a:p>
          <a:p>
            <a:pPr marL="0" indent="0">
              <a:buNone/>
            </a:pPr>
            <a:r>
              <a:rPr lang="en-US" sz="1800" dirty="0"/>
              <a:t>Further details about templates, branding guidelines, and usage can be found at </a:t>
            </a:r>
            <a:r>
              <a:rPr lang="nb-NO" sz="1800" dirty="0">
                <a:hlinkClick r:id="rId9"/>
              </a:rPr>
              <a:t>uit.no/profil</a:t>
            </a:r>
            <a:r>
              <a:rPr lang="nb-NO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04628246"/>
      </p:ext>
    </p:extLst>
  </p:cSld>
  <p:clrMapOvr>
    <a:masterClrMapping/>
  </p:clrMapOvr>
</p:sld>
</file>

<file path=ppt/theme/theme1.xml><?xml version="1.0" encoding="utf-8"?>
<a:theme xmlns:a="http://schemas.openxmlformats.org/drawingml/2006/main" name="Solid">
  <a:themeElements>
    <a:clrScheme name="UiTs profil">
      <a:dk1>
        <a:srgbClr val="000000"/>
      </a:dk1>
      <a:lt1>
        <a:srgbClr val="FFFFFF"/>
      </a:lt1>
      <a:dk2>
        <a:srgbClr val="003349"/>
      </a:dk2>
      <a:lt2>
        <a:srgbClr val="CDEBEF"/>
      </a:lt2>
      <a:accent1>
        <a:srgbClr val="59BEC9"/>
      </a:accent1>
      <a:accent2>
        <a:srgbClr val="CDEBEF"/>
      </a:accent2>
      <a:accent3>
        <a:srgbClr val="F2A900"/>
      </a:accent3>
      <a:accent4>
        <a:srgbClr val="FCEECC"/>
      </a:accent4>
      <a:accent5>
        <a:srgbClr val="CB333B"/>
      </a:accent5>
      <a:accent6>
        <a:srgbClr val="F7E0E2"/>
      </a:accent6>
      <a:hlink>
        <a:srgbClr val="007396"/>
      </a:hlink>
      <a:folHlink>
        <a:srgbClr val="954F72"/>
      </a:folHlink>
    </a:clrScheme>
    <a:fontScheme name="UiTs profil">
      <a:majorFont>
        <a:latin typeface="Open Sans ExtraBold"/>
        <a:ea typeface=""/>
        <a:cs typeface=""/>
      </a:majorFont>
      <a:minorFont>
        <a:latin typeface="Open Sans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 w="9525" cap="flat">
          <a:noFill/>
          <a:prstDash val="solid"/>
          <a:miter/>
        </a:ln>
      </a:spPr>
      <a:bodyPr rtlCol="0" anchor="ctr"/>
      <a:lstStyle>
        <a:defPPr algn="l">
          <a:defRPr dirty="0"/>
        </a:defPPr>
      </a:lstStyle>
    </a:spDef>
  </a:objectDefaults>
  <a:extraClrSchemeLst/>
  <a:extLst>
    <a:ext uri="{05A4C25C-085E-4340-85A3-A5531E510DB2}">
      <thm15:themeFamily xmlns:thm15="http://schemas.microsoft.com/office/thememl/2012/main" name="UiT PowerPoint bokmål test temasider embed" id="{6F1BA284-87F9-42F4-8159-B2B85DE4D152}" vid="{72C3EA50-0A11-4685-A195-003CE7355E51}"/>
    </a:ext>
  </a:extLst>
</a:theme>
</file>

<file path=ppt/theme/theme2.xml><?xml version="1.0" encoding="utf-8"?>
<a:theme xmlns:a="http://schemas.openxmlformats.org/drawingml/2006/main" name="Frame">
  <a:themeElements>
    <a:clrScheme name="UiTs profil">
      <a:dk1>
        <a:srgbClr val="000000"/>
      </a:dk1>
      <a:lt1>
        <a:srgbClr val="FFFFFF"/>
      </a:lt1>
      <a:dk2>
        <a:srgbClr val="003349"/>
      </a:dk2>
      <a:lt2>
        <a:srgbClr val="CDEBEF"/>
      </a:lt2>
      <a:accent1>
        <a:srgbClr val="59BEC9"/>
      </a:accent1>
      <a:accent2>
        <a:srgbClr val="CDEBEF"/>
      </a:accent2>
      <a:accent3>
        <a:srgbClr val="F2A900"/>
      </a:accent3>
      <a:accent4>
        <a:srgbClr val="FCEECC"/>
      </a:accent4>
      <a:accent5>
        <a:srgbClr val="CB333B"/>
      </a:accent5>
      <a:accent6>
        <a:srgbClr val="F7E0E2"/>
      </a:accent6>
      <a:hlink>
        <a:srgbClr val="007396"/>
      </a:hlink>
      <a:folHlink>
        <a:srgbClr val="954F72"/>
      </a:folHlink>
    </a:clrScheme>
    <a:fontScheme name="UiT">
      <a:majorFont>
        <a:latin typeface="Open Sans ExtraBold"/>
        <a:ea typeface=""/>
        <a:cs typeface=""/>
      </a:majorFont>
      <a:minorFont>
        <a:latin typeface="Open Sans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 w="9525" cap="flat">
          <a:noFill/>
          <a:prstDash val="solid"/>
          <a:miter/>
        </a:ln>
      </a:spPr>
      <a:bodyPr rtlCol="0" anchor="ctr"/>
      <a:lstStyle>
        <a:defPPr algn="l">
          <a:defRPr dirty="0"/>
        </a:defPPr>
      </a:lstStyle>
    </a:spDef>
  </a:objectDefaults>
  <a:extraClrSchemeLst/>
  <a:extLst>
    <a:ext uri="{05A4C25C-085E-4340-85A3-A5531E510DB2}">
      <thm15:themeFamily xmlns:thm15="http://schemas.microsoft.com/office/thememl/2012/main" name="UiT PowerPoint bokmål test temasider embed" id="{6F1BA284-87F9-42F4-8159-B2B85DE4D152}" vid="{72C3EA50-0A11-4685-A195-003CE7355E5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6CC4E68F22484395BB93847BA6D0B8" ma:contentTypeVersion="3" ma:contentTypeDescription="Create a new document." ma:contentTypeScope="" ma:versionID="4a8359c01e079ef00097331ccee0dea2">
  <xsd:schema xmlns:xsd="http://www.w3.org/2001/XMLSchema" xmlns:xs="http://www.w3.org/2001/XMLSchema" xmlns:p="http://schemas.microsoft.com/office/2006/metadata/properties" xmlns:ns2="d61a547a-9c07-4cc4-a142-d6472416e13d" xmlns:ns3="47bdc872-4bf2-4cc1-b153-8c1112a455b6" targetNamespace="http://schemas.microsoft.com/office/2006/metadata/properties" ma:root="true" ma:fieldsID="b77008ffee93b520da7e098d9ac56bf5" ns2:_="" ns3:_="">
    <xsd:import namespace="d61a547a-9c07-4cc4-a142-d6472416e13d"/>
    <xsd:import namespace="47bdc872-4bf2-4cc1-b153-8c1112a455b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1a547a-9c07-4cc4-a142-d6472416e13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bdc872-4bf2-4cc1-b153-8c1112a455b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d61a547a-9c07-4cc4-a142-d6472416e13d">NKVMW7ZA4VH6-338744395-7</_dlc_DocId>
    <_dlc_DocIdUrl xmlns="d61a547a-9c07-4cc4-a142-d6472416e13d">
      <Url>https://universitetetitromso.sharepoint.com/sites/UiTTemplateLibrary/_layouts/15/DocIdRedir.aspx?ID=NKVMW7ZA4VH6-338744395-7</Url>
      <Description>NKVMW7ZA4VH6-338744395-7</Description>
    </_dlc_DocIdUrl>
  </documentManagement>
</p:properties>
</file>

<file path=customXml/itemProps1.xml><?xml version="1.0" encoding="utf-8"?>
<ds:datastoreItem xmlns:ds="http://schemas.openxmlformats.org/officeDocument/2006/customXml" ds:itemID="{EF2F52F8-7AE5-4638-947E-7912B0B4569D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229F46F3-1E79-4BF2-ACD8-EDFEA82CE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1a547a-9c07-4cc4-a142-d6472416e13d"/>
    <ds:schemaRef ds:uri="47bdc872-4bf2-4cc1-b153-8c1112a455b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012518E-665B-4845-8B5B-0C9337B78094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2AB8CE85-5F1D-42BF-8415-06CA0A4ECE67}">
  <ds:schemaRefs>
    <ds:schemaRef ds:uri="http://www.w3.org/XML/1998/namespace"/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elements/1.1/"/>
    <ds:schemaRef ds:uri="d61a547a-9c07-4cc4-a142-d6472416e13d"/>
    <ds:schemaRef ds:uri="http://schemas.microsoft.com/office/infopath/2007/PartnerControls"/>
    <ds:schemaRef ds:uri="http://schemas.openxmlformats.org/package/2006/metadata/core-properties"/>
    <ds:schemaRef ds:uri="47bdc872-4bf2-4cc1-b153-8c1112a455b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UiT PowerPoint bokmål test bokser istedet for bilder</Template>
  <TotalTime>10787</TotalTime>
  <Words>556</Words>
  <Application>Microsoft Office PowerPoint</Application>
  <PresentationFormat>Widescreen</PresentationFormat>
  <Paragraphs>87</Paragraphs>
  <Slides>15</Slides>
  <Notes>4</Notes>
  <HiddenSlides>9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Calibri</vt:lpstr>
      <vt:lpstr>Arial</vt:lpstr>
      <vt:lpstr>Aptos</vt:lpstr>
      <vt:lpstr>Open Sans ExtraBold</vt:lpstr>
      <vt:lpstr>Open Sans Bold</vt:lpstr>
      <vt:lpstr>Solid</vt:lpstr>
      <vt:lpstr>Frame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Introduction</vt:lpstr>
      <vt:lpstr>Slides</vt:lpstr>
      <vt:lpstr>Other templates</vt:lpstr>
      <vt:lpstr>Title Slide</vt:lpstr>
      <vt:lpstr>Title Slide</vt:lpstr>
      <vt:lpstr>Slide Layout</vt:lpstr>
      <vt:lpstr>Colors</vt:lpstr>
      <vt:lpstr>Colors</vt:lpstr>
      <vt:lpstr>Text Styles – Fonts and Sizes</vt:lpstr>
    </vt:vector>
  </TitlesOfParts>
  <Company>UiT The Arctic University of Norway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Torger Grytå</dc:creator>
  <cp:lastModifiedBy>Torger Grytå</cp:lastModifiedBy>
  <cp:revision>13</cp:revision>
  <dcterms:created xsi:type="dcterms:W3CDTF">2026-01-05T11:35:28Z</dcterms:created>
  <dcterms:modified xsi:type="dcterms:W3CDTF">2026-01-22T17:52:59Z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0x010100566CC4E68F22484395BB93847BA6D0B8</vt:lpwstr>
  </property>
  <property fmtid="{D5CDD505-2E9C-101B-9397-08002B2CF9AE}" pid="3" name="_dlc_DocIdItemGuid">
    <vt:lpwstr>72fc9a94-30a2-4bee-9b9a-5de55e496d5e</vt:lpwstr>
  </property>
</Properties>
</file>