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5"/>
    <p:sldMasterId id="2147483744" r:id="rId6"/>
  </p:sldMasterIdLst>
  <p:notesMasterIdLst>
    <p:notesMasterId r:id="rId27"/>
  </p:notesMasterIdLst>
  <p:handoutMasterIdLst>
    <p:handoutMasterId r:id="rId28"/>
  </p:handoutMasterIdLst>
  <p:sldIdLst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278" r:id="rId18"/>
    <p:sldId id="287" r:id="rId19"/>
    <p:sldId id="279" r:id="rId20"/>
    <p:sldId id="280" r:id="rId21"/>
    <p:sldId id="282" r:id="rId22"/>
    <p:sldId id="283" r:id="rId23"/>
    <p:sldId id="284" r:id="rId24"/>
    <p:sldId id="285" r:id="rId25"/>
    <p:sldId id="286" r:id="rId26"/>
  </p:sldIdLst>
  <p:sldSz cx="12192000" cy="6858000"/>
  <p:notesSz cx="6858000" cy="9144000"/>
  <p:embeddedFontLst>
    <p:embeddedFont>
      <p:font typeface="Open Sans Bold" panose="020B0604020202020204" charset="0"/>
      <p:bold r:id="rId29"/>
      <p:italic r:id="rId30"/>
      <p:boldItalic r:id="rId31"/>
    </p:embeddedFont>
    <p:embeddedFont>
      <p:font typeface="Open Sans ExtraBold" panose="020B0906030804020204" pitchFamily="34" charset="0"/>
      <p:bold r:id="rId32"/>
      <p:boldItalic r:id="rId33"/>
    </p:embeddedFont>
  </p:embeddedFontLst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F54F11E-8870-4009-8A0B-D0E82A95D604}">
          <p14:sldIdLst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</p14:sldIdLst>
        </p14:section>
        <p14:section name="Brukerveiledning" id="{A729AB19-6366-41DB-ACF1-957C1C7096C8}">
          <p14:sldIdLst>
            <p14:sldId id="278"/>
            <p14:sldId id="287"/>
            <p14:sldId id="279"/>
            <p14:sldId id="280"/>
            <p14:sldId id="282"/>
            <p14:sldId id="283"/>
            <p14:sldId id="284"/>
            <p14:sldId id="285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7E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08" y="30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font" Target="fonts/font5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font" Target="fonts/font4.fntdata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font" Target="fonts/font3.fntdata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50899-3D14-4A38-B0C5-4D2CF77B5B8A}" type="datetimeFigureOut">
              <a:rPr lang="nb-NO" smtClean="0"/>
              <a:t>28.01.2026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35F46-3402-4F9A-A575-76C8BB429A5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4814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B934C-EB33-4A38-A843-F5E987E8F23D}" type="datetimeFigureOut">
              <a:rPr lang="nb-NO" smtClean="0"/>
              <a:t>28.01.2026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F0A73-BB0D-482C-86C2-982EB05EFDE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097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46954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47341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74812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45367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13073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0048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17879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CF0A73-BB0D-482C-86C2-982EB05EFDEF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90653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4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6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4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6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arrow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C365313-6AFD-1B16-7277-F4D12598CA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E2A1A94-19EB-FE0E-ED57-47D7698428EE}"/>
              </a:ext>
            </a:extLst>
          </p:cNvPr>
          <p:cNvSpPr/>
          <p:nvPr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0F259F2-6B63-167D-55B0-EDDC0F2850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title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subtitle</a:t>
            </a:r>
            <a:endParaRPr lang="nb-NO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err="1"/>
              <a:t>Address</a:t>
            </a:r>
            <a:endParaRPr lang="nb-NO" noProof="0"/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EFE3ECD1-ACFE-C168-3435-EB0EE1B1E5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03E269E-B92D-42AB-82BB-16A9002ECDA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89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69CA71B-549B-81C6-F803-5F9F00FBEAF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05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94CF2DB-FBA3-7988-700A-07F247DDBC0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82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963B78CF-95D5-95BB-0027-6334D591E5B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24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D40911F8-0392-289D-0CF7-FD0334AF01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64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Light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3AB0CDF-095E-2808-5A77-7AA94418098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49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ight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C7F9745-1621-7EB7-8AA0-3E7BB630D5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44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ight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689730C-DC3B-B151-76DD-B7CAFD3D220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058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Light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3CD7E31-EB0F-DB6A-E947-3833DB5B903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02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Light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7E23FCF9-573A-1819-2C8A-9541C1D94BE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238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Yello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E352B6E-9446-A90E-A6EF-DDF481EB797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2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arrow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57066F-9C74-4324-AF8D-A86C0F6972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C55B79F-359B-8BAF-A584-AA0A386A73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BCDD180-751B-984A-430C-2D8757E869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title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subtitle</a:t>
            </a:r>
            <a:endParaRPr lang="nb-NO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err="1"/>
              <a:t>Address</a:t>
            </a:r>
            <a:endParaRPr lang="nb-NO" noProof="0"/>
          </a:p>
        </p:txBody>
      </p:sp>
      <p:sp>
        <p:nvSpPr>
          <p:cNvPr id="80" name="Picture Placeholder 79">
            <a:extLst>
              <a:ext uri="{FF2B5EF4-FFF2-40B4-BE49-F238E27FC236}">
                <a16:creationId xmlns:a16="http://schemas.microsoft.com/office/drawing/2014/main" id="{6B873ACB-88C4-0200-BDD5-C279D25036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62CDA79-1926-96C9-760C-BE5193688B5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01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Yello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5DB1EDD-5D31-8C75-1E77-D57E8441D1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6052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Yello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32CCC49-322C-2B59-88A2-BE2970A8446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83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Yello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92444117-EDC6-8D1E-98ED-CD28CD055BF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19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Yello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4BA00164-61A5-FA7C-9134-84133C9257A2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230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Re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D46C0F2-4C93-9605-DD3C-0F6309A042D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5018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Re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94A172B-495A-B3C5-C2BA-D8C73F52825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177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Re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32EDA79-F854-8F90-03E1-97423E04F6A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8837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Re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2598AE6-7053-4A36-2350-E6541B3E76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7398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Red">
    <p:bg>
      <p:bgPr>
        <a:solidFill>
          <a:srgbClr val="F7E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8206ECDB-6F5C-E358-8411-7A2CAAF262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800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Dark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bg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D49E09A-E7F5-27C8-FE02-6D6F5C92E2E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8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de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71B084E-1B2A-99E8-ED3E-ED6F454121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14EAD4F-0CC8-6A88-C90C-09F69872E407}"/>
              </a:ext>
            </a:extLst>
          </p:cNvPr>
          <p:cNvSpPr/>
          <p:nvPr/>
        </p:nvSpPr>
        <p:spPr>
          <a:xfrm>
            <a:off x="0" y="0"/>
            <a:ext cx="6483032" cy="1587"/>
          </a:xfrm>
          <a:custGeom>
            <a:avLst/>
            <a:gdLst>
              <a:gd name="connsiteX0" fmla="*/ 6483033 w 6483032"/>
              <a:gd name="connsiteY0" fmla="*/ 0 h 1587"/>
              <a:gd name="connsiteX1" fmla="*/ 0 w 6483032"/>
              <a:gd name="connsiteY1" fmla="*/ 0 h 1587"/>
              <a:gd name="connsiteX2" fmla="*/ 6482398 w 6483032"/>
              <a:gd name="connsiteY2" fmla="*/ 1588 h 1587"/>
              <a:gd name="connsiteX3" fmla="*/ 6483033 w 6483032"/>
              <a:gd name="connsiteY3" fmla="*/ 0 h 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3032" h="1587">
                <a:moveTo>
                  <a:pt x="6483033" y="0"/>
                </a:moveTo>
                <a:lnTo>
                  <a:pt x="0" y="0"/>
                </a:lnTo>
                <a:lnTo>
                  <a:pt x="6482398" y="1588"/>
                </a:lnTo>
                <a:lnTo>
                  <a:pt x="6483033" y="0"/>
                </a:lnTo>
                <a:close/>
              </a:path>
            </a:pathLst>
          </a:custGeom>
          <a:solidFill>
            <a:srgbClr val="003349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717214-3167-CD83-70BC-9524D23365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title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subtitle</a:t>
            </a:r>
            <a:endParaRPr lang="nb-NO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err="1"/>
              <a:t>Address</a:t>
            </a:r>
            <a:endParaRPr lang="nb-NO" noProof="0"/>
          </a:p>
        </p:txBody>
      </p:sp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A2D97778-67F4-6C17-9999-3BB8191822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1A749E-0C86-BAF4-CB83-A105674E030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604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Dark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0838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AEF865A-AFBC-6A3F-4E7F-2D49DEC1406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63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Dark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56300" y="1825625"/>
            <a:ext cx="49657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2CE930A-A448-7A4A-35A2-6A11A349C62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864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Dark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83800" cy="13255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5559756-33F0-1045-5D32-F2F20C2DC14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9313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9DC680D6-BF0F-E9D8-B41A-9E9E1AB9CB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00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L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A888CD23-357B-D735-182C-0DBD126D4F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4089" y="6341097"/>
            <a:ext cx="4291731" cy="268234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08953803-561E-DD5A-8EC5-D6B4D3A0371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F9740CE6-B69C-F695-401C-F7735E8F8EE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68662" y="1887326"/>
            <a:ext cx="2258431" cy="22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050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BA4F38D9-6EC1-5EFE-74F8-60FE59CD0F8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C1883410-2274-E9EB-28CE-573CD89D789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89" y="6341097"/>
            <a:ext cx="4291731" cy="268234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96BE760-1141-84B4-0B2F-7668FE274CD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68662" y="1887326"/>
            <a:ext cx="2258431" cy="22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3689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arrow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C365313-6AFD-1B16-7277-F4D12598CA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E2A1A94-19EB-FE0E-ED57-47D7698428EE}"/>
              </a:ext>
            </a:extLst>
          </p:cNvPr>
          <p:cNvSpPr/>
          <p:nvPr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0F259F2-6B63-167D-55B0-EDDC0F2850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title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subtitle</a:t>
            </a:r>
            <a:endParaRPr lang="nb-NO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err="1"/>
              <a:t>Address</a:t>
            </a:r>
            <a:endParaRPr lang="nb-NO" noProof="0"/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EFE3ECD1-ACFE-C168-3435-EB0EE1B1E5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03E269E-B92D-42AB-82BB-16A9002ECDA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964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arrow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57066F-9C74-4324-AF8D-A86C0F6972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C55B79F-359B-8BAF-A584-AA0A386A73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4282" cy="1588"/>
          </a:xfrm>
          <a:custGeom>
            <a:avLst/>
            <a:gdLst>
              <a:gd name="connsiteX0" fmla="*/ 9164282 w 9164282"/>
              <a:gd name="connsiteY0" fmla="*/ 0 h 1588"/>
              <a:gd name="connsiteX1" fmla="*/ 0 w 9164282"/>
              <a:gd name="connsiteY1" fmla="*/ 0 h 1588"/>
              <a:gd name="connsiteX2" fmla="*/ 9163647 w 9164282"/>
              <a:gd name="connsiteY2" fmla="*/ 1589 h 1588"/>
              <a:gd name="connsiteX3" fmla="*/ 9164282 w 9164282"/>
              <a:gd name="connsiteY3" fmla="*/ 0 h 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64282" h="1588">
                <a:moveTo>
                  <a:pt x="9164282" y="0"/>
                </a:moveTo>
                <a:lnTo>
                  <a:pt x="0" y="0"/>
                </a:lnTo>
                <a:lnTo>
                  <a:pt x="9163647" y="1589"/>
                </a:lnTo>
                <a:lnTo>
                  <a:pt x="9164282" y="0"/>
                </a:lnTo>
                <a:close/>
              </a:path>
            </a:pathLst>
          </a:custGeom>
          <a:solidFill>
            <a:srgbClr val="003349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BCDD180-751B-984A-430C-2D8757E869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title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6012000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subtitle</a:t>
            </a:r>
            <a:endParaRPr lang="nb-NO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6012000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6012000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err="1"/>
              <a:t>Address</a:t>
            </a:r>
            <a:endParaRPr lang="nb-NO" noProof="0"/>
          </a:p>
        </p:txBody>
      </p:sp>
      <p:sp>
        <p:nvSpPr>
          <p:cNvPr id="80" name="Picture Placeholder 79">
            <a:extLst>
              <a:ext uri="{FF2B5EF4-FFF2-40B4-BE49-F238E27FC236}">
                <a16:creationId xmlns:a16="http://schemas.microsoft.com/office/drawing/2014/main" id="{6B873ACB-88C4-0200-BDD5-C279D25036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62CDA79-1926-96C9-760C-BE5193688B5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1617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de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71B084E-1B2A-99E8-ED3E-ED6F454121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14EAD4F-0CC8-6A88-C90C-09F69872E407}"/>
              </a:ext>
            </a:extLst>
          </p:cNvPr>
          <p:cNvSpPr/>
          <p:nvPr/>
        </p:nvSpPr>
        <p:spPr>
          <a:xfrm>
            <a:off x="0" y="0"/>
            <a:ext cx="6483032" cy="1587"/>
          </a:xfrm>
          <a:custGeom>
            <a:avLst/>
            <a:gdLst>
              <a:gd name="connsiteX0" fmla="*/ 6483033 w 6483032"/>
              <a:gd name="connsiteY0" fmla="*/ 0 h 1587"/>
              <a:gd name="connsiteX1" fmla="*/ 0 w 6483032"/>
              <a:gd name="connsiteY1" fmla="*/ 0 h 1587"/>
              <a:gd name="connsiteX2" fmla="*/ 6482398 w 6483032"/>
              <a:gd name="connsiteY2" fmla="*/ 1588 h 1587"/>
              <a:gd name="connsiteX3" fmla="*/ 6483033 w 6483032"/>
              <a:gd name="connsiteY3" fmla="*/ 0 h 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3032" h="1587">
                <a:moveTo>
                  <a:pt x="6483033" y="0"/>
                </a:moveTo>
                <a:lnTo>
                  <a:pt x="0" y="0"/>
                </a:lnTo>
                <a:lnTo>
                  <a:pt x="6482398" y="1588"/>
                </a:lnTo>
                <a:lnTo>
                  <a:pt x="6483033" y="0"/>
                </a:lnTo>
                <a:close/>
              </a:path>
            </a:pathLst>
          </a:custGeom>
          <a:solidFill>
            <a:srgbClr val="003349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717214-3167-CD83-70BC-9524D23365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title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subtitle</a:t>
            </a:r>
            <a:endParaRPr lang="nb-NO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err="1"/>
              <a:t>Address</a:t>
            </a:r>
            <a:endParaRPr lang="nb-NO" noProof="0"/>
          </a:p>
        </p:txBody>
      </p:sp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A2D97778-67F4-6C17-9999-3BB8191822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1A749E-0C86-BAF4-CB83-A105674E030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682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de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D335C5-C0E7-0BC0-FC0F-7C160C2EC5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AC9AB5-8288-FE69-3034-C5DD024FFE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E7BCD3-8A99-588C-5BCA-0D2B7460C3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title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subtitle</a:t>
            </a:r>
            <a:endParaRPr lang="nb-NO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err="1"/>
              <a:t>Address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54CED5C-38DC-AB3E-4BAA-7A6F91B24B7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271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de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D335C5-C0E7-0BC0-FC0F-7C160C2EC5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AC9AB5-8288-FE69-3034-C5DD024FFE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E7BCD3-8A99-588C-5BCA-0D2B7460C3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title</a:t>
            </a:r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56150" y="2891592"/>
            <a:ext cx="4308718" cy="1126695"/>
          </a:xfrm>
        </p:spPr>
        <p:txBody>
          <a:bodyPr lIns="0">
            <a:noAutofit/>
          </a:bodyPr>
          <a:lstStyle>
            <a:lvl1pPr marL="0" indent="0">
              <a:buNone/>
              <a:defRPr sz="2400" b="0" i="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 i="1">
                <a:solidFill>
                  <a:schemeClr val="bg1"/>
                </a:solidFill>
              </a:defRPr>
            </a:lvl2pPr>
            <a:lvl3pPr marL="914400" indent="0">
              <a:buNone/>
              <a:defRPr sz="1800" i="1">
                <a:solidFill>
                  <a:schemeClr val="bg1"/>
                </a:solidFill>
              </a:defRPr>
            </a:lvl3pPr>
            <a:lvl4pPr marL="1371600" indent="0">
              <a:buNone/>
              <a:defRPr sz="1800" i="1">
                <a:solidFill>
                  <a:schemeClr val="bg1"/>
                </a:solidFill>
              </a:defRPr>
            </a:lvl4pPr>
            <a:lvl5pPr marL="1828800" indent="0">
              <a:buNone/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subtitle</a:t>
            </a:r>
            <a:endParaRPr lang="nb-NO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6150" y="4020830"/>
            <a:ext cx="3504565" cy="1454784"/>
          </a:xfrm>
        </p:spPr>
        <p:txBody>
          <a:bodyPr lIns="0" anchor="b">
            <a:normAutofit/>
          </a:bodyPr>
          <a:lstStyle>
            <a:lvl1pPr marL="0" indent="0" algn="l">
              <a:buNone/>
              <a:defRPr sz="15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noProof="0"/>
              <a:t>Author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756150" y="5487806"/>
            <a:ext cx="3504565" cy="355275"/>
          </a:xfrm>
        </p:spPr>
        <p:txBody>
          <a:bodyPr lIns="0" tIns="0">
            <a:noAutofit/>
          </a:bodyPr>
          <a:lstStyle>
            <a:lvl1pPr marL="0" indent="0">
              <a:buNone/>
              <a:defRPr sz="1200" i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7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noProof="0" err="1"/>
              <a:t>Address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54CED5C-38DC-AB3E-4BAA-7A6F91B24B7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954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arrow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107ED3-352C-5346-FD35-D9C50138B2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EFA4F-A2E0-2ACB-1E31-BCBCF43D80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BAF007-D763-A633-A176-E413712A13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5B198805-D90E-94C4-06C7-4918881244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Chapter </a:t>
            </a:r>
            <a:r>
              <a:rPr lang="nb-NO" noProof="0" err="1"/>
              <a:t>title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8E0D765-AAEE-5A8E-3124-F435D2D1056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6402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arrow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0E09B4C-B883-554D-BB1B-AECFB7FA1B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893609C-2C00-B8FF-BECB-ED0CECFF4D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7585012-B228-F339-8888-C05840FE49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Chapter </a:t>
            </a:r>
            <a:r>
              <a:rPr lang="nb-NO" noProof="0" err="1"/>
              <a:t>title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2234C74-150B-0479-C0DB-4C828E2B34D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2497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Wide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C8B5E8-F5E7-3FE4-BC8F-43FB815D3C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C00D88-4039-AE7A-296B-F83EDA9832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A72B5CB-AAB2-B019-9A78-72D199E853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Chapter </a:t>
            </a:r>
            <a:r>
              <a:rPr lang="nb-NO" noProof="0" err="1"/>
              <a:t>title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8C2ED57-64DF-74A4-E4F6-31709BFA865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718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Wide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714E1D-E3BA-6877-B35A-5F8DC56D46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26AA04-EC08-2FDE-D768-0DAECB2A25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8A604D-2AB8-45DA-0D8C-712A4C1FFE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Chapter </a:t>
            </a:r>
            <a:r>
              <a:rPr lang="nb-NO" noProof="0" err="1"/>
              <a:t>title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A01B69F-46B1-C57E-416D-7A4CA59FB91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280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EE1E3-842A-1503-4AC5-D89CBE62C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406798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31232C-F4CC-B82E-D289-44D2E4E767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0676" y="320690"/>
            <a:ext cx="6264274" cy="543465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36E222A9-D8F5-F660-D3D6-432088F9ACD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406798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add text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6CC46E3-D5F8-AA9B-87DC-5680039BFBB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phic 4">
            <a:extLst>
              <a:ext uri="{FF2B5EF4-FFF2-40B4-BE49-F238E27FC236}">
                <a16:creationId xmlns:a16="http://schemas.microsoft.com/office/drawing/2014/main" id="{2315DA21-AC86-B758-051B-E0BEC7860CC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862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EAFB865-9924-A771-68DF-D0E61129050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838199" y="1825625"/>
            <a:ext cx="10558361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141C163-0284-AB6F-528A-1CB5AE0FD3F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9EFE42E7-BBDD-12AA-1011-AF1EE6902D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5836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5580D8D-96E7-7D8B-1158-CC7A0DC426E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845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6983466-4C41-883B-5FA3-802CBE39BEA6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DC295A32-431A-2A5E-3DFC-94D4FD5D95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1F07188-E7CE-7549-D74E-4CB95094A32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BF3D852-62A7-384B-77CB-D78C623D755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D9D51DF-F947-902E-41A9-600E93D3457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377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823EFE-0D22-7EEE-3FED-A6F1797AB1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5836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97C54C3-DAEC-49EC-228F-F7A1BE406B3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EE0EBAF2-5FE1-1CFD-DDAC-831B7ADD4B7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731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C99E2B-AD6D-B487-32FB-AA9C15185FB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 userDrawn="1"/>
        </p:nvCxnSpPr>
        <p:spPr>
          <a:xfrm>
            <a:off x="0" y="6062663"/>
            <a:ext cx="1219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E2B28F50-928B-03DA-CEBC-330085CBEA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797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Light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2A131B3-0DAD-575F-DA1D-FF0051084F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7A6896B-EB2D-B5F9-85AF-0E3C210BB0F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F16DB68-217A-F812-C67C-EFAADD1005A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754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arrow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107ED3-352C-5346-FD35-D9C50138B2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AEFA4F-A2E0-2ACB-1E31-BCBCF43D80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bg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BAF007-D763-A633-A176-E413712A13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5B198805-D90E-94C4-06C7-4918881244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Chapter </a:t>
            </a:r>
            <a:r>
              <a:rPr lang="nb-NO" noProof="0" err="1"/>
              <a:t>title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8E0D765-AAEE-5A8E-3124-F435D2D1056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22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ight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B64F7C9-7DB7-18FA-BEDE-20FF66AA27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99324EC-C311-9E07-46F5-847778AB40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1126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ight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E664F4A-9661-218D-DE15-9A621FEB88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1ACBFC4-2304-EA8F-267C-9709208057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47190BF-AB1D-758E-214D-1503D77EFBC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B14C3CF-73FD-4657-B991-6BE7AFD17A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C6240C6-4C0D-538B-9BF5-CCE2FED47EC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934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light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E01768-BF95-314F-8842-94DDB654CC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AC918C8-D1A4-488B-4341-C81056AB2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1363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EA369E9-98AE-0C0A-D08B-6FBDE522D2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88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Light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D6C2285-C6B2-254B-8721-50186E29E70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8D0C2EE-0901-59C0-B86C-C2E2E3DB8C9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00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Yellow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18C6243-2393-2682-9F54-13971E3F1E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AD830C7F-CC11-EE7C-5992-2B90820E3B2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CFF016-5DBC-E939-B4F1-B2C4AF7CD4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B55AB8A-61B7-2515-E82F-1C0E79F0B08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add text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6A8E52B-6D37-8A57-2A0C-CCDB027831B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5700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Yellow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E67057-42B0-2A76-097E-83705C47B1F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CF2FBB-9BE5-5020-E10A-AB594177C8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5BF1A4-B563-1FA3-4619-F062C0646FD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56A9B56-AF26-AEAC-3436-9F31673C493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9729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Yellow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1E4C23E-184F-D794-7816-A2C813E31E5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51426A-9212-6743-C690-0578950293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C984A61-113C-EAD0-FE24-6D898AE01AE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B3EC6C1-2D8F-95D0-E71C-3218FBCE97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548EBCC-0D6B-9BA8-13C6-24A31B4B416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010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Yellow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F8450D3-1163-5172-197D-670B3AC632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524D8FF-4825-AB58-0E17-982DBC7C69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51E67E9-3C32-B481-E128-0E5A9085648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596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Yellow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BCC050-0731-D194-5D57-3C211D9847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1A015EC-F199-9DA4-ACAD-4DE50647A9A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39118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Re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87B7C99-9CED-A23A-154A-F5A5761C10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6584AC-27EA-E5DE-0D27-E810B5C648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5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D89C0F1-A783-8A4A-7B37-27B42F4D518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867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CBB77FF8-DFB2-8621-0009-3BEC25ED28A0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9CD9715-B7AC-128A-4243-3CEB95C8AA6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9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arrow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0E09B4C-B883-554D-BB1B-AECFB7FA1B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12202096" cy="6863679"/>
          </a:xfrm>
          <a:custGeom>
            <a:avLst/>
            <a:gdLst>
              <a:gd name="connsiteX0" fmla="*/ 0 w 12202096"/>
              <a:gd name="connsiteY0" fmla="*/ 0 h 6863679"/>
              <a:gd name="connsiteX1" fmla="*/ 12202096 w 12202096"/>
              <a:gd name="connsiteY1" fmla="*/ 0 h 6863679"/>
              <a:gd name="connsiteX2" fmla="*/ 12202096 w 12202096"/>
              <a:gd name="connsiteY2" fmla="*/ 6863679 h 6863679"/>
              <a:gd name="connsiteX3" fmla="*/ 0 w 12202096"/>
              <a:gd name="connsiteY3" fmla="*/ 6863679 h 68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2096" h="6863679">
                <a:moveTo>
                  <a:pt x="0" y="0"/>
                </a:moveTo>
                <a:lnTo>
                  <a:pt x="12202096" y="0"/>
                </a:lnTo>
                <a:lnTo>
                  <a:pt x="12202096" y="6863679"/>
                </a:lnTo>
                <a:lnTo>
                  <a:pt x="0" y="6863679"/>
                </a:lnTo>
                <a:close/>
              </a:path>
            </a:pathLst>
          </a:custGeom>
          <a:solidFill>
            <a:srgbClr val="FFFFFF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893609C-2C00-B8FF-BECB-ED0CECFF4D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10096" y="-5679"/>
            <a:ext cx="9163647" cy="6066411"/>
          </a:xfrm>
          <a:custGeom>
            <a:avLst/>
            <a:gdLst>
              <a:gd name="connsiteX0" fmla="*/ 9163647 w 9163647"/>
              <a:gd name="connsiteY0" fmla="*/ 1589 h 6066411"/>
              <a:gd name="connsiteX1" fmla="*/ 0 w 9163647"/>
              <a:gd name="connsiteY1" fmla="*/ 0 h 6066411"/>
              <a:gd name="connsiteX2" fmla="*/ 0 w 9163647"/>
              <a:gd name="connsiteY2" fmla="*/ 6066412 h 6066411"/>
              <a:gd name="connsiteX3" fmla="*/ 6997458 w 9163647"/>
              <a:gd name="connsiteY3" fmla="*/ 6066412 h 6066411"/>
              <a:gd name="connsiteX4" fmla="*/ 9163647 w 9163647"/>
              <a:gd name="connsiteY4" fmla="*/ 1589 h 606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3647" h="6066411">
                <a:moveTo>
                  <a:pt x="9163647" y="1589"/>
                </a:moveTo>
                <a:lnTo>
                  <a:pt x="0" y="0"/>
                </a:lnTo>
                <a:lnTo>
                  <a:pt x="0" y="6066412"/>
                </a:lnTo>
                <a:lnTo>
                  <a:pt x="6997458" y="6066412"/>
                </a:lnTo>
                <a:lnTo>
                  <a:pt x="9163647" y="1589"/>
                </a:lnTo>
                <a:close/>
              </a:path>
            </a:pathLst>
          </a:custGeom>
          <a:solidFill>
            <a:schemeClr val="tx2"/>
          </a:solidFill>
          <a:ln w="31775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7585012-B228-F339-8888-C05840FE49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5"/>
          </p:nvPr>
        </p:nvSpPr>
        <p:spPr>
          <a:xfrm>
            <a:off x="7024318" y="-5678"/>
            <a:ext cx="5167683" cy="6063579"/>
          </a:xfrm>
          <a:custGeom>
            <a:avLst/>
            <a:gdLst>
              <a:gd name="connsiteX0" fmla="*/ 2244264 w 5167683"/>
              <a:gd name="connsiteY0" fmla="*/ 0 h 6063579"/>
              <a:gd name="connsiteX1" fmla="*/ 5167683 w 5167683"/>
              <a:gd name="connsiteY1" fmla="*/ 0 h 6063579"/>
              <a:gd name="connsiteX2" fmla="*/ 5167683 w 5167683"/>
              <a:gd name="connsiteY2" fmla="*/ 6063579 h 6063579"/>
              <a:gd name="connsiteX3" fmla="*/ 0 w 5167683"/>
              <a:gd name="connsiteY3" fmla="*/ 6063579 h 606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683" h="6063579">
                <a:moveTo>
                  <a:pt x="2244264" y="0"/>
                </a:moveTo>
                <a:lnTo>
                  <a:pt x="5167683" y="0"/>
                </a:lnTo>
                <a:lnTo>
                  <a:pt x="5167683" y="6063579"/>
                </a:lnTo>
                <a:lnTo>
                  <a:pt x="0" y="606357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6012000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Chapter </a:t>
            </a:r>
            <a:r>
              <a:rPr lang="nb-NO" noProof="0" err="1"/>
              <a:t>title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2234C74-150B-0479-C0DB-4C828E2B34D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1655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Re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ACAC8CB-B982-7AA6-3E46-1D5A0C9D74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58D1EA5-595C-2F78-D7E2-3F7C68FF77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F7E72B3-E09F-E2E9-350C-F514735E149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3630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56A785F-A8B9-FCBF-0483-E2F73BA5F4D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7824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Re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22B55C5-307A-691D-40D6-FF7C636BB3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7C028F3-9E57-477F-2A7A-F0BD1EAA42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5578" y="681037"/>
            <a:ext cx="10506252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35BC83D-A63C-15BC-3D8E-271B0537997B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40170" y="1825625"/>
            <a:ext cx="5182334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1E6D438-FEF3-5777-6E67-CFFDD084283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4904" y="1825625"/>
            <a:ext cx="5176926" cy="378852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B382329-0B32-00A6-FA41-E1B4CA5B56D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1873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Re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C0100C3-D9AB-BCC3-8507-9C53A8453D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tx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5ECF163-8116-63CE-D5F8-A944B7027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681037"/>
            <a:ext cx="10513631" cy="10096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BB9937C-D7E2-8FBB-B0D4-CE363980CC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317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Red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080034-8D3D-915D-5CF3-6CB56D0214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379F5DB-91D0-909C-79FA-CD105B0591D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884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Dark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6E6161C-49EA-7DC5-E685-B4B69BF377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638734"/>
            <a:ext cx="4362067" cy="2129866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bg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4362067" cy="2932953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AC793FC8-90D5-0D3F-ED25-7E8C004738C8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4325" y="315913"/>
            <a:ext cx="6270625" cy="574516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B233969-EBE9-8731-25A9-E3C02FB9C9E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584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Dark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30D132D-1EDC-58B3-2836-185F127178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3630" cy="378852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4DB7C53-BE91-5FC4-D816-94A56BB81C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14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Dark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65CAA1A-8915-852E-0394-21905A854E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29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0615" cy="378852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1215" y="1825625"/>
            <a:ext cx="5180614" cy="378852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42D40E4-79CC-7D13-004B-6D60E4BDAC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1171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Dark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0DEFB84-9ABC-6B86-80A0-563BE2AEE8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AB4CC22-9D0C-BEA6-7675-FA2782B92B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681037"/>
            <a:ext cx="10513630" cy="10096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5A2C269-BDEE-EE33-7050-AE85DE44AF3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33823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 Blu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17955B9-B52C-50AD-98B3-F1407EA169A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14325" y="315913"/>
            <a:ext cx="11561763" cy="5745161"/>
          </a:xfrm>
          <a:prstGeom prst="rect">
            <a:avLst/>
          </a:prstGeom>
          <a:solidFill>
            <a:schemeClr val="tx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>
              <a:solidFill>
                <a:schemeClr val="bg2"/>
              </a:solidFill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D093B2E-D727-187E-75DA-A25ADE254B9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3376" y="6287641"/>
            <a:ext cx="3448050" cy="34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931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L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BFD60DCE-021E-1407-7ED4-9662B6FAA6E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71020" y="6346639"/>
            <a:ext cx="737641" cy="201175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00759116-D7D7-D8F6-0A95-E4A28BB5C18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89" y="6341097"/>
            <a:ext cx="4291731" cy="268234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140F4850-48C1-8FD2-0279-AE5A0B6C86C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68662" y="1887326"/>
            <a:ext cx="2258431" cy="22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198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Wide Ligh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C8B5E8-F5E7-3FE4-BC8F-43FB815D3C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C00D88-4039-AE7A-296B-F83EDA9832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bg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tx2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A72B5CB-AAB2-B019-9A78-72D199E853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nb-NO" noProof="0"/>
              <a:t>Chapter </a:t>
            </a:r>
            <a:r>
              <a:rPr lang="nb-NO" noProof="0" err="1"/>
              <a:t>title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8C2ED57-64DF-74A4-E4F6-31709BFA865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0130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phic 36">
            <a:extLst>
              <a:ext uri="{FF2B5EF4-FFF2-40B4-BE49-F238E27FC236}">
                <a16:creationId xmlns:a16="http://schemas.microsoft.com/office/drawing/2014/main" id="{0271890A-3569-640B-2DC8-7300C2DCD9A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09120" y="6346639"/>
            <a:ext cx="737641" cy="201175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2DC19C0-3FD6-D6B3-63E2-B284AF96ED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089" y="6341097"/>
            <a:ext cx="4291731" cy="26823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4959F85A-C23D-8654-6CFB-209A3BCF5C7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68662" y="1887326"/>
            <a:ext cx="2258431" cy="22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8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Wide Dar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D714E1D-E3BA-6877-B35A-5F8DC56D46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26AA04-EC08-2FDE-D768-0DAECB2A25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6482397" cy="6061392"/>
          </a:xfrm>
          <a:custGeom>
            <a:avLst/>
            <a:gdLst>
              <a:gd name="connsiteX0" fmla="*/ 6482398 w 6482397"/>
              <a:gd name="connsiteY0" fmla="*/ 1588 h 6061392"/>
              <a:gd name="connsiteX1" fmla="*/ 0 w 6482397"/>
              <a:gd name="connsiteY1" fmla="*/ 0 h 6061392"/>
              <a:gd name="connsiteX2" fmla="*/ 0 w 6482397"/>
              <a:gd name="connsiteY2" fmla="*/ 6061393 h 6061392"/>
              <a:gd name="connsiteX3" fmla="*/ 4318000 w 6482397"/>
              <a:gd name="connsiteY3" fmla="*/ 6061393 h 6061392"/>
              <a:gd name="connsiteX4" fmla="*/ 6482398 w 6482397"/>
              <a:gd name="connsiteY4" fmla="*/ 1588 h 606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2397" h="6061392">
                <a:moveTo>
                  <a:pt x="6482398" y="1588"/>
                </a:moveTo>
                <a:lnTo>
                  <a:pt x="0" y="0"/>
                </a:lnTo>
                <a:lnTo>
                  <a:pt x="0" y="6061393"/>
                </a:lnTo>
                <a:lnTo>
                  <a:pt x="4318000" y="6061393"/>
                </a:lnTo>
                <a:lnTo>
                  <a:pt x="6482398" y="1588"/>
                </a:lnTo>
                <a:close/>
              </a:path>
            </a:pathLst>
          </a:custGeom>
          <a:solidFill>
            <a:schemeClr val="tx2"/>
          </a:solidFill>
          <a:ln w="31750" cap="flat">
            <a:noFill/>
            <a:prstDash val="solid"/>
            <a:miter/>
          </a:ln>
        </p:spPr>
        <p:txBody>
          <a:bodyPr rtlCol="0" anchor="ctr"/>
          <a:lstStyle/>
          <a:p>
            <a:endParaRPr lang="nb-NO">
              <a:solidFill>
                <a:schemeClr val="bg2"/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8A604D-2AB8-45DA-0D8C-712A4C1FFE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4356101" y="0"/>
            <a:ext cx="7835899" cy="6061075"/>
          </a:xfrm>
          <a:custGeom>
            <a:avLst/>
            <a:gdLst>
              <a:gd name="connsiteX0" fmla="*/ 2241231 w 7835899"/>
              <a:gd name="connsiteY0" fmla="*/ 0 h 6061075"/>
              <a:gd name="connsiteX1" fmla="*/ 7835899 w 7835899"/>
              <a:gd name="connsiteY1" fmla="*/ 0 h 6061075"/>
              <a:gd name="connsiteX2" fmla="*/ 7835899 w 7835899"/>
              <a:gd name="connsiteY2" fmla="*/ 6061075 h 6061075"/>
              <a:gd name="connsiteX3" fmla="*/ 0 w 7835899"/>
              <a:gd name="connsiteY3" fmla="*/ 6061075 h 6061075"/>
              <a:gd name="connsiteX4" fmla="*/ 0 w 7835899"/>
              <a:gd name="connsiteY4" fmla="*/ 6056243 h 606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5899" h="6061075">
                <a:moveTo>
                  <a:pt x="2241231" y="0"/>
                </a:moveTo>
                <a:lnTo>
                  <a:pt x="7835899" y="0"/>
                </a:lnTo>
                <a:lnTo>
                  <a:pt x="7835899" y="6061075"/>
                </a:lnTo>
                <a:lnTo>
                  <a:pt x="0" y="6061075"/>
                </a:lnTo>
                <a:lnTo>
                  <a:pt x="0" y="605624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56150" y="1067586"/>
            <a:ext cx="4308718" cy="1811813"/>
          </a:xfrm>
        </p:spPr>
        <p:txBody>
          <a:bodyPr lIns="0" anchor="b">
            <a:normAutofit/>
          </a:bodyPr>
          <a:lstStyle>
            <a:lvl1pPr>
              <a:defRPr sz="4000" baseline="0">
                <a:solidFill>
                  <a:schemeClr val="bg2"/>
                </a:solidFill>
              </a:defRPr>
            </a:lvl1pPr>
          </a:lstStyle>
          <a:p>
            <a:r>
              <a:rPr lang="nb-NO" noProof="0"/>
              <a:t>Chapter </a:t>
            </a:r>
            <a:r>
              <a:rPr lang="nb-NO" noProof="0" err="1"/>
              <a:t>title</a:t>
            </a:r>
            <a:endParaRPr lang="nb-NO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A01B69F-46B1-C57E-416D-7A4CA59FB91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0459" y="6257877"/>
            <a:ext cx="4024800" cy="4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2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F7A0BE4-4CD3-EFEF-64B1-6636B5BB16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9763" y="457200"/>
            <a:ext cx="3932237" cy="2311400"/>
          </a:xfrm>
        </p:spPr>
        <p:txBody>
          <a:bodyPr anchor="b">
            <a:no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C592999-7398-E2D3-A364-B26FD6D034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6584950" cy="6858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8203CD5-4D7F-9560-25F0-AA343D4C14A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989763" y="2768600"/>
            <a:ext cx="3932237" cy="36322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93316CC-A38E-2560-E618-38B53B94B25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7912" y="5895966"/>
            <a:ext cx="647709" cy="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09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Relationship Id="rId8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FD63F2-B88F-37EA-13F8-EDDD78C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1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89C7A-0B0C-4C7D-9C9C-7CE01A12EE22}" type="datetimeFigureOut">
              <a:rPr lang="nb-NO" smtClean="0"/>
              <a:t>28.01.2026</a:t>
            </a:fld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493749-CB2B-5BD0-0321-493462562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70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algn="l"/>
            <a:fld id="{790B9EF2-AC65-4B08-AF68-6F571FAB6C0B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94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7" r:id="rId2"/>
    <p:sldLayoutId id="2147483689" r:id="rId3"/>
    <p:sldLayoutId id="2147483690" r:id="rId4"/>
    <p:sldLayoutId id="2147483657" r:id="rId5"/>
    <p:sldLayoutId id="2147483691" r:id="rId6"/>
    <p:sldLayoutId id="2147483692" r:id="rId7"/>
    <p:sldLayoutId id="2147483693" r:id="rId8"/>
    <p:sldLayoutId id="2147483723" r:id="rId9"/>
    <p:sldLayoutId id="2147483664" r:id="rId10"/>
    <p:sldLayoutId id="2147483665" r:id="rId11"/>
    <p:sldLayoutId id="2147483666" r:id="rId12"/>
    <p:sldLayoutId id="2147483667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79" r:id="rId34"/>
    <p:sldLayoutId id="2147483778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err="1"/>
              <a:t>Click</a:t>
            </a:r>
            <a:r>
              <a:rPr lang="nb-NO" noProof="0"/>
              <a:t> to </a:t>
            </a:r>
            <a:r>
              <a:rPr lang="nb-NO" noProof="0" err="1"/>
              <a:t>add</a:t>
            </a:r>
            <a:r>
              <a:rPr lang="nb-NO" noProof="0"/>
              <a:t> </a:t>
            </a:r>
            <a:r>
              <a:rPr lang="nb-NO" noProof="0" err="1"/>
              <a:t>text</a:t>
            </a:r>
            <a:endParaRPr lang="nb-NO" noProof="0"/>
          </a:p>
          <a:p>
            <a:pPr lvl="1"/>
            <a:r>
              <a:rPr lang="nb-NO" noProof="0"/>
              <a:t>Second </a:t>
            </a:r>
            <a:r>
              <a:rPr lang="nb-NO" noProof="0" err="1"/>
              <a:t>level</a:t>
            </a:r>
            <a:endParaRPr lang="nb-NO" noProof="0"/>
          </a:p>
          <a:p>
            <a:pPr lvl="2"/>
            <a:r>
              <a:rPr lang="nb-NO" noProof="0"/>
              <a:t>Third </a:t>
            </a:r>
            <a:r>
              <a:rPr lang="nb-NO" noProof="0" err="1"/>
              <a:t>level</a:t>
            </a:r>
            <a:endParaRPr lang="nb-NO" noProof="0"/>
          </a:p>
          <a:p>
            <a:pPr lvl="3"/>
            <a:r>
              <a:rPr lang="nb-NO" noProof="0"/>
              <a:t>Forth </a:t>
            </a:r>
            <a:r>
              <a:rPr lang="nb-NO" noProof="0" err="1"/>
              <a:t>level</a:t>
            </a:r>
            <a:endParaRPr lang="nb-NO" noProof="0"/>
          </a:p>
          <a:p>
            <a:pPr lvl="4"/>
            <a:r>
              <a:rPr lang="nb-NO" noProof="0"/>
              <a:t>Fifth </a:t>
            </a:r>
            <a:r>
              <a:rPr lang="nb-NO" noProof="0" err="1"/>
              <a:t>level</a:t>
            </a:r>
            <a:endParaRPr lang="nb-NO" noProof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FD63F2-B88F-37EA-13F8-EDDD78C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26650" y="631190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89C7A-0B0C-4C7D-9C9C-7CE01A12EE22}" type="datetimeFigureOut">
              <a:rPr lang="nb-NO" smtClean="0"/>
              <a:t>28.01.2026</a:t>
            </a:fld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493749-CB2B-5BD0-0321-493462562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63050" y="6311900"/>
            <a:ext cx="70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algn="l"/>
            <a:fld id="{790B9EF2-AC65-4B08-AF68-6F571FAB6C0B}" type="slidenum">
              <a:rPr lang="nb-NO" smtClean="0"/>
              <a:pPr algn="l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26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  <p:sldLayoutId id="2147483767" r:id="rId23"/>
    <p:sldLayoutId id="2147483768" r:id="rId24"/>
    <p:sldLayoutId id="2147483769" r:id="rId25"/>
    <p:sldLayoutId id="2147483770" r:id="rId26"/>
    <p:sldLayoutId id="2147483771" r:id="rId27"/>
    <p:sldLayoutId id="2147483772" r:id="rId28"/>
    <p:sldLayoutId id="2147483773" r:id="rId29"/>
    <p:sldLayoutId id="2147483774" r:id="rId30"/>
    <p:sldLayoutId id="2147483775" r:id="rId31"/>
    <p:sldLayoutId id="2147483776" r:id="rId32"/>
    <p:sldLayoutId id="2147483777" r:id="rId33"/>
    <p:sldLayoutId id="2147483807" r:id="rId34"/>
    <p:sldLayoutId id="2147483808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3" Type="http://schemas.openxmlformats.org/officeDocument/2006/relationships/image" Target="../media/image16.png"/><Relationship Id="rId7" Type="http://schemas.openxmlformats.org/officeDocument/2006/relationships/slide" Target="slide4.xml"/><Relationship Id="rId12" Type="http://schemas.openxmlformats.org/officeDocument/2006/relationships/slide" Target="slide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slide" Target="slide1.xml"/><Relationship Id="rId9" Type="http://schemas.openxmlformats.org/officeDocument/2006/relationships/slide" Target="slide6.xml"/><Relationship Id="rId14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8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3" Type="http://schemas.openxmlformats.org/officeDocument/2006/relationships/image" Target="../media/image26.png"/><Relationship Id="rId7" Type="http://schemas.openxmlformats.org/officeDocument/2006/relationships/slide" Target="slide4.xml"/><Relationship Id="rId12" Type="http://schemas.openxmlformats.org/officeDocument/2006/relationships/slide" Target="slide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slide" Target="slide1.xml"/><Relationship Id="rId9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3" Type="http://schemas.openxmlformats.org/officeDocument/2006/relationships/image" Target="../media/image30.png"/><Relationship Id="rId21" Type="http://schemas.openxmlformats.org/officeDocument/2006/relationships/image" Target="../media/image48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19" Type="http://schemas.openxmlformats.org/officeDocument/2006/relationships/image" Target="../media/image46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Relationship Id="rId22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hyperlink" Target="https://uit.no/profi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8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3" Type="http://schemas.openxmlformats.org/officeDocument/2006/relationships/image" Target="../media/image18.png"/><Relationship Id="rId7" Type="http://schemas.openxmlformats.org/officeDocument/2006/relationships/slide" Target="slide4.xml"/><Relationship Id="rId12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slide" Target="slide1.xml"/><Relationship Id="rId9" Type="http://schemas.openxmlformats.org/officeDocument/2006/relationships/slide" Target="slide6.xml"/><Relationship Id="rId14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8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8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3" Type="http://schemas.openxmlformats.org/officeDocument/2006/relationships/image" Target="../media/image21.png"/><Relationship Id="rId7" Type="http://schemas.openxmlformats.org/officeDocument/2006/relationships/slide" Target="slide4.xml"/><Relationship Id="rId12" Type="http://schemas.openxmlformats.org/officeDocument/2006/relationships/slide" Target="slide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slide" Target="slide1.xml"/><Relationship Id="rId9" Type="http://schemas.openxmlformats.org/officeDocument/2006/relationships/slide" Target="slide6.xml"/><Relationship Id="rId14" Type="http://schemas.openxmlformats.org/officeDocument/2006/relationships/slide" Target="slide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8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8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3" Type="http://schemas.openxmlformats.org/officeDocument/2006/relationships/slide" Target="slide1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8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69254B-3C7F-8EE5-A124-FE3A43C582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4" action="ppaction://hlinksldjump"/>
            <a:extLst>
              <a:ext uri="{FF2B5EF4-FFF2-40B4-BE49-F238E27FC236}">
                <a16:creationId xmlns:a16="http://schemas.microsoft.com/office/drawing/2014/main" id="{0833ACC4-602C-FD82-4BE4-FAB625C2925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4" action="ppaction://hlinksldjump"/>
            <a:extLst>
              <a:ext uri="{FF2B5EF4-FFF2-40B4-BE49-F238E27FC236}">
                <a16:creationId xmlns:a16="http://schemas.microsoft.com/office/drawing/2014/main" id="{864A24B6-150E-2EC2-43EA-6B23886EDF1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4" action="ppaction://hlinksldjump"/>
            <a:extLst>
              <a:ext uri="{FF2B5EF4-FFF2-40B4-BE49-F238E27FC236}">
                <a16:creationId xmlns:a16="http://schemas.microsoft.com/office/drawing/2014/main" id="{9A7D423F-BDF2-0F8B-D849-24A63B8894B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5" action="ppaction://hlinksldjump"/>
            <a:extLst>
              <a:ext uri="{FF2B5EF4-FFF2-40B4-BE49-F238E27FC236}">
                <a16:creationId xmlns:a16="http://schemas.microsoft.com/office/drawing/2014/main" id="{42C27CDF-B6F8-4D76-7376-7304227B7EA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56027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6" action="ppaction://hlinksldjump"/>
            <a:extLst>
              <a:ext uri="{FF2B5EF4-FFF2-40B4-BE49-F238E27FC236}">
                <a16:creationId xmlns:a16="http://schemas.microsoft.com/office/drawing/2014/main" id="{736560A4-99A6-FC04-D8E5-9A0BFF42372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7" action="ppaction://hlinksldjump"/>
            <a:extLst>
              <a:ext uri="{FF2B5EF4-FFF2-40B4-BE49-F238E27FC236}">
                <a16:creationId xmlns:a16="http://schemas.microsoft.com/office/drawing/2014/main" id="{40078BA5-B815-51B1-D3D3-321EBD5EC0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8" action="ppaction://hlinksldjump"/>
            <a:extLst>
              <a:ext uri="{FF2B5EF4-FFF2-40B4-BE49-F238E27FC236}">
                <a16:creationId xmlns:a16="http://schemas.microsoft.com/office/drawing/2014/main" id="{B7F40418-FCAA-C2B8-10E0-6755C04150F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9" action="ppaction://hlinksldjump"/>
            <a:extLst>
              <a:ext uri="{FF2B5EF4-FFF2-40B4-BE49-F238E27FC236}">
                <a16:creationId xmlns:a16="http://schemas.microsoft.com/office/drawing/2014/main" id="{99898FE5-67BC-2C7E-C066-B4F4EAB93C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10" action="ppaction://hlinksldjump"/>
            <a:extLst>
              <a:ext uri="{FF2B5EF4-FFF2-40B4-BE49-F238E27FC236}">
                <a16:creationId xmlns:a16="http://schemas.microsoft.com/office/drawing/2014/main" id="{16303254-26DE-D144-5799-9CDABD7E3E8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1" action="ppaction://hlinksldjump"/>
            <a:extLst>
              <a:ext uri="{FF2B5EF4-FFF2-40B4-BE49-F238E27FC236}">
                <a16:creationId xmlns:a16="http://schemas.microsoft.com/office/drawing/2014/main" id="{BC6CCEA1-3F25-8EE3-DD46-E8BABE47BCA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2" action="ppaction://hlinksldjump"/>
            <a:extLst>
              <a:ext uri="{FF2B5EF4-FFF2-40B4-BE49-F238E27FC236}">
                <a16:creationId xmlns:a16="http://schemas.microsoft.com/office/drawing/2014/main" id="{D2F9442B-AAA4-45A6-5426-FC09C2A5FE4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3" action="ppaction://hlinksldjump"/>
            <a:extLst>
              <a:ext uri="{FF2B5EF4-FFF2-40B4-BE49-F238E27FC236}">
                <a16:creationId xmlns:a16="http://schemas.microsoft.com/office/drawing/2014/main" id="{CB835BE6-5DDE-9C49-3988-A5695AF96D3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4" action="ppaction://hlinksldjump"/>
            <a:extLst>
              <a:ext uri="{FF2B5EF4-FFF2-40B4-BE49-F238E27FC236}">
                <a16:creationId xmlns:a16="http://schemas.microsoft.com/office/drawing/2014/main" id="{BE9512C4-A10A-61AF-7B9E-B69B3D3F7D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441512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7" name="Rectangle 16">
            <a:hlinkClick r:id="rId6" action="ppaction://hlinksldjump"/>
            <a:extLst>
              <a:ext uri="{FF2B5EF4-FFF2-40B4-BE49-F238E27FC236}">
                <a16:creationId xmlns:a16="http://schemas.microsoft.com/office/drawing/2014/main" id="{23BA61C1-311A-811F-37F7-34DA012D74B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07428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8" name="Rectangle 17">
            <a:hlinkClick r:id="rId8" action="ppaction://hlinksldjump"/>
            <a:extLst>
              <a:ext uri="{FF2B5EF4-FFF2-40B4-BE49-F238E27FC236}">
                <a16:creationId xmlns:a16="http://schemas.microsoft.com/office/drawing/2014/main" id="{6747C924-FA01-33FC-D1AD-9B3A60903D9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1714500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9" name="Rectangle 18">
            <a:hlinkClick r:id="rId9" action="ppaction://hlinksldjump"/>
            <a:extLst>
              <a:ext uri="{FF2B5EF4-FFF2-40B4-BE49-F238E27FC236}">
                <a16:creationId xmlns:a16="http://schemas.microsoft.com/office/drawing/2014/main" id="{91A4913E-5D70-7275-2BAA-C9A760C98B3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2423948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0" name="Rectangle 19">
            <a:hlinkClick r:id="rId10" action="ppaction://hlinksldjump"/>
            <a:extLst>
              <a:ext uri="{FF2B5EF4-FFF2-40B4-BE49-F238E27FC236}">
                <a16:creationId xmlns:a16="http://schemas.microsoft.com/office/drawing/2014/main" id="{A141EECF-D7BA-B962-8A5D-4D7A9B07A20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121572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1" name="Rectangle 20">
            <a:hlinkClick r:id="rId11" action="ppaction://hlinksldjump"/>
            <a:extLst>
              <a:ext uri="{FF2B5EF4-FFF2-40B4-BE49-F238E27FC236}">
                <a16:creationId xmlns:a16="http://schemas.microsoft.com/office/drawing/2014/main" id="{6E2ECC60-8058-6796-3CAA-30921CC7297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815255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2" name="Rectangle 21">
            <a:hlinkClick r:id="rId12" action="ppaction://hlinksldjump"/>
            <a:extLst>
              <a:ext uri="{FF2B5EF4-FFF2-40B4-BE49-F238E27FC236}">
                <a16:creationId xmlns:a16="http://schemas.microsoft.com/office/drawing/2014/main" id="{0AEEEB4B-1416-6967-A673-0E978990B4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4524703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3" name="Rectangle 22">
            <a:hlinkClick r:id="rId13" action="ppaction://hlinksldjump"/>
            <a:extLst>
              <a:ext uri="{FF2B5EF4-FFF2-40B4-BE49-F238E27FC236}">
                <a16:creationId xmlns:a16="http://schemas.microsoft.com/office/drawing/2014/main" id="{196BA62F-1819-D06B-2A7C-06172ADF14A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5230210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4454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2C6FEE3-FFEE-92FB-D14F-E0C33AD3AD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  <a:extLst>
              <a:ext uri="{FF2B5EF4-FFF2-40B4-BE49-F238E27FC236}">
                <a16:creationId xmlns:a16="http://schemas.microsoft.com/office/drawing/2014/main" id="{F93978D2-91DE-672B-BC6D-DBF80DFCF3C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B2F850E7-CAF1-1F5E-9D9B-0D32295FC7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0B77F60F-497A-7E16-D9B4-DC839D7795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836ABDC6-E438-F48F-E0D4-281F5E042D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56027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19B2E766-53E3-D041-4EB9-7125AA6F0A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7299A429-A232-4D81-D7EF-545CC57D3E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F6731D2C-CF72-E98F-1638-F5AF700302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84BD86BE-43C7-0438-AA38-684A16E5D2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1C633C21-DB00-321D-A526-8747B917886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0" action="ppaction://hlinksldjump"/>
            <a:extLst>
              <a:ext uri="{FF2B5EF4-FFF2-40B4-BE49-F238E27FC236}">
                <a16:creationId xmlns:a16="http://schemas.microsoft.com/office/drawing/2014/main" id="{E9BB2E75-1D27-0EB7-F768-69D6238FED8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1" action="ppaction://hlinksldjump"/>
            <a:extLst>
              <a:ext uri="{FF2B5EF4-FFF2-40B4-BE49-F238E27FC236}">
                <a16:creationId xmlns:a16="http://schemas.microsoft.com/office/drawing/2014/main" id="{B3C1A9D4-774D-58F4-9272-443006B4370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2" action="ppaction://hlinksldjump"/>
            <a:extLst>
              <a:ext uri="{FF2B5EF4-FFF2-40B4-BE49-F238E27FC236}">
                <a16:creationId xmlns:a16="http://schemas.microsoft.com/office/drawing/2014/main" id="{9AD5FC22-88E5-2DCE-5D22-E929E22B088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3" action="ppaction://hlinksldjump"/>
            <a:extLst>
              <a:ext uri="{FF2B5EF4-FFF2-40B4-BE49-F238E27FC236}">
                <a16:creationId xmlns:a16="http://schemas.microsoft.com/office/drawing/2014/main" id="{C444292C-ADE9-0695-3E25-7C192C3A846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441512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3" name="Rectangle 22">
            <a:hlinkClick r:id="rId12" action="ppaction://hlinksldjump"/>
            <a:extLst>
              <a:ext uri="{FF2B5EF4-FFF2-40B4-BE49-F238E27FC236}">
                <a16:creationId xmlns:a16="http://schemas.microsoft.com/office/drawing/2014/main" id="{D1AD8533-907E-6EC2-2F3C-7D9EAE2FF1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4631895"/>
            <a:ext cx="2664474" cy="120922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79258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92902BF-7F89-293D-663E-738043690B0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hlinkClick r:id="rId4" action="ppaction://hlinksldjump"/>
            <a:extLst>
              <a:ext uri="{FF2B5EF4-FFF2-40B4-BE49-F238E27FC236}">
                <a16:creationId xmlns:a16="http://schemas.microsoft.com/office/drawing/2014/main" id="{942C25CE-1ABE-B7FB-6CB3-0D41EAC7FBB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218995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CC4654EC-D19A-73B4-E233-F85A0E9C8B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77561" cy="66609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4" action="ppaction://hlinksldjump"/>
            <a:extLst>
              <a:ext uri="{FF2B5EF4-FFF2-40B4-BE49-F238E27FC236}">
                <a16:creationId xmlns:a16="http://schemas.microsoft.com/office/drawing/2014/main" id="{9FC9677D-AD71-C415-BB83-6674F525C3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021929"/>
            <a:ext cx="2218995" cy="112723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5" action="ppaction://hlinksldjump"/>
            <a:extLst>
              <a:ext uri="{FF2B5EF4-FFF2-40B4-BE49-F238E27FC236}">
                <a16:creationId xmlns:a16="http://schemas.microsoft.com/office/drawing/2014/main" id="{C66D7093-7A81-6A2A-BE78-C6971BF97FD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239815"/>
            <a:ext cx="2218995" cy="1599717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6" action="ppaction://hlinksldjump"/>
            <a:extLst>
              <a:ext uri="{FF2B5EF4-FFF2-40B4-BE49-F238E27FC236}">
                <a16:creationId xmlns:a16="http://schemas.microsoft.com/office/drawing/2014/main" id="{54D25D4C-F98B-B291-F447-6BBB6FB7BC4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307428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7" action="ppaction://hlinksldjump"/>
            <a:extLst>
              <a:ext uri="{FF2B5EF4-FFF2-40B4-BE49-F238E27FC236}">
                <a16:creationId xmlns:a16="http://schemas.microsoft.com/office/drawing/2014/main" id="{772B1973-E320-F2E2-3224-E401622BDDE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1016876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8" action="ppaction://hlinksldjump"/>
            <a:extLst>
              <a:ext uri="{FF2B5EF4-FFF2-40B4-BE49-F238E27FC236}">
                <a16:creationId xmlns:a16="http://schemas.microsoft.com/office/drawing/2014/main" id="{52B4B7A7-C9FE-758E-FFE8-4E27454DCC4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1714500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9" action="ppaction://hlinksldjump"/>
            <a:extLst>
              <a:ext uri="{FF2B5EF4-FFF2-40B4-BE49-F238E27FC236}">
                <a16:creationId xmlns:a16="http://schemas.microsoft.com/office/drawing/2014/main" id="{97CB0ADF-37BC-C176-2C11-0280BB086E9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2423948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0" action="ppaction://hlinksldjump"/>
            <a:extLst>
              <a:ext uri="{FF2B5EF4-FFF2-40B4-BE49-F238E27FC236}">
                <a16:creationId xmlns:a16="http://schemas.microsoft.com/office/drawing/2014/main" id="{A4B07683-95C4-AA18-1870-40BC3EA57C5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3121572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1" action="ppaction://hlinksldjump"/>
            <a:extLst>
              <a:ext uri="{FF2B5EF4-FFF2-40B4-BE49-F238E27FC236}">
                <a16:creationId xmlns:a16="http://schemas.microsoft.com/office/drawing/2014/main" id="{1B0475E8-6593-1BBE-8779-B89D4755D01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3815255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2" action="ppaction://hlinksldjump"/>
            <a:extLst>
              <a:ext uri="{FF2B5EF4-FFF2-40B4-BE49-F238E27FC236}">
                <a16:creationId xmlns:a16="http://schemas.microsoft.com/office/drawing/2014/main" id="{44D5C0C9-8E1E-7120-CEB3-03C2A151F30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4524703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7" name="Rectangle 16">
            <a:hlinkClick r:id="rId13" action="ppaction://hlinksldjump"/>
            <a:extLst>
              <a:ext uri="{FF2B5EF4-FFF2-40B4-BE49-F238E27FC236}">
                <a16:creationId xmlns:a16="http://schemas.microsoft.com/office/drawing/2014/main" id="{C1FB5A64-533F-F77C-C8B7-0AFDEF4E58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25059" y="5230210"/>
            <a:ext cx="3117631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8" name="Rectangle 17">
            <a:hlinkClick r:id="rId4" action="ppaction://hlinksldjump"/>
            <a:extLst>
              <a:ext uri="{FF2B5EF4-FFF2-40B4-BE49-F238E27FC236}">
                <a16:creationId xmlns:a16="http://schemas.microsoft.com/office/drawing/2014/main" id="{81A6E507-9FCF-44D2-E3F0-ADA43ADC7BE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898634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9" name="Rectangle 18">
            <a:hlinkClick r:id="rId6" action="ppaction://hlinksldjump"/>
            <a:extLst>
              <a:ext uri="{FF2B5EF4-FFF2-40B4-BE49-F238E27FC236}">
                <a16:creationId xmlns:a16="http://schemas.microsoft.com/office/drawing/2014/main" id="{DA066A87-7F04-665D-1BAF-4957B2AC14E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972301" y="307427"/>
            <a:ext cx="2218995" cy="183274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0" name="Rectangle 19">
            <a:hlinkClick r:id="rId8" action="ppaction://hlinksldjump"/>
            <a:extLst>
              <a:ext uri="{FF2B5EF4-FFF2-40B4-BE49-F238E27FC236}">
                <a16:creationId xmlns:a16="http://schemas.microsoft.com/office/drawing/2014/main" id="{302E0C3D-8872-F24F-196F-54887E8D156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53751" y="694784"/>
            <a:ext cx="2218995" cy="799255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1" name="Rectangle 20">
            <a:hlinkClick r:id="rId9" action="ppaction://hlinksldjump"/>
            <a:extLst>
              <a:ext uri="{FF2B5EF4-FFF2-40B4-BE49-F238E27FC236}">
                <a16:creationId xmlns:a16="http://schemas.microsoft.com/office/drawing/2014/main" id="{4375BFA4-7099-DF67-4839-F3CD8C39C2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53753" y="1625339"/>
            <a:ext cx="2218995" cy="186744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2" name="Rectangle 21">
            <a:hlinkClick r:id="rId10" action="ppaction://hlinksldjump"/>
            <a:extLst>
              <a:ext uri="{FF2B5EF4-FFF2-40B4-BE49-F238E27FC236}">
                <a16:creationId xmlns:a16="http://schemas.microsoft.com/office/drawing/2014/main" id="{7BC8A667-ED21-715C-26F8-5B223CFBC5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972300" y="2556377"/>
            <a:ext cx="2218995" cy="1304597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3" name="Rectangle 22">
            <a:hlinkClick r:id="rId11" action="ppaction://hlinksldjump"/>
            <a:extLst>
              <a:ext uri="{FF2B5EF4-FFF2-40B4-BE49-F238E27FC236}">
                <a16:creationId xmlns:a16="http://schemas.microsoft.com/office/drawing/2014/main" id="{BE12C3B5-1A41-E7C4-887A-53171DB150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53752" y="3625215"/>
            <a:ext cx="2218995" cy="121684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4" name="Rectangle 23">
            <a:hlinkClick r:id="rId12" action="ppaction://hlinksldjump"/>
            <a:extLst>
              <a:ext uri="{FF2B5EF4-FFF2-40B4-BE49-F238E27FC236}">
                <a16:creationId xmlns:a16="http://schemas.microsoft.com/office/drawing/2014/main" id="{AAE8DB50-EC4B-2329-53AC-C1407B2946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972300" y="4130040"/>
            <a:ext cx="2218995" cy="673922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5" name="Rectangle 24">
            <a:hlinkClick r:id="rId13" action="ppaction://hlinksldjump"/>
            <a:extLst>
              <a:ext uri="{FF2B5EF4-FFF2-40B4-BE49-F238E27FC236}">
                <a16:creationId xmlns:a16="http://schemas.microsoft.com/office/drawing/2014/main" id="{0FACD2B3-B9A1-88F4-B64F-8CF77336723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988723" y="4913529"/>
            <a:ext cx="2218995" cy="90473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66605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EBF72F21-6119-7F75-13AB-DF28E4334F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735" y="707398"/>
            <a:ext cx="3412111" cy="529809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5CEDA39-3E94-9576-E2F2-D8F9EF6416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5481" y="1708263"/>
            <a:ext cx="2771998" cy="350618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D644DC1-7096-DD74-4A43-82400FC9A06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43579" y="714198"/>
            <a:ext cx="2772000" cy="60639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996D43-591F-3709-E87D-E66EDBDBE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err="1"/>
              <a:t>Introduction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BE6FE-48D3-43A8-73EC-BA19D999FE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70" y="1622317"/>
            <a:ext cx="3475352" cy="40059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/>
              <a:t>Under New Slide you can choose between the themes Solid and Frame.</a:t>
            </a:r>
            <a:endParaRPr lang="nb-NO" sz="2000"/>
          </a:p>
          <a:p>
            <a:pPr marL="457200" indent="-457200">
              <a:buFont typeface="+mj-lt"/>
              <a:buAutoNum type="arabicPeriod"/>
            </a:pPr>
            <a:r>
              <a:rPr lang="en-US" sz="2000"/>
              <a:t>You can later switch teams by going to design.</a:t>
            </a:r>
            <a:endParaRPr lang="nb-NO" sz="2000"/>
          </a:p>
          <a:p>
            <a:pPr marL="457200" indent="-457200">
              <a:buFont typeface="+mj-lt"/>
              <a:buAutoNum type="arabicPeriod"/>
            </a:pPr>
            <a:r>
              <a:rPr lang="en-US" sz="2000"/>
              <a:t>Old presentations can be updated by importing the new themes</a:t>
            </a:r>
            <a:r>
              <a:rPr lang="nb-NO" sz="200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nb-NO" sz="2000"/>
          </a:p>
          <a:p>
            <a:pPr marL="457200" indent="-457200">
              <a:buFont typeface="+mj-lt"/>
              <a:buAutoNum type="arabicPeriod"/>
            </a:pPr>
            <a:endParaRPr lang="nb-NO" sz="2000"/>
          </a:p>
          <a:p>
            <a:pPr marL="0" indent="0">
              <a:buNone/>
            </a:pPr>
            <a:endParaRPr lang="nb-NO" sz="1600"/>
          </a:p>
        </p:txBody>
      </p:sp>
      <p:sp>
        <p:nvSpPr>
          <p:cNvPr id="16" name="Rektangel 15" descr="Skjermdump bytt tema.">
            <a:extLst>
              <a:ext uri="{FF2B5EF4-FFF2-40B4-BE49-F238E27FC236}">
                <a16:creationId xmlns:a16="http://schemas.microsoft.com/office/drawing/2014/main" id="{F10BBFB3-F6AF-ADC6-480E-862D2660A245}"/>
              </a:ext>
            </a:extLst>
          </p:cNvPr>
          <p:cNvSpPr/>
          <p:nvPr/>
        </p:nvSpPr>
        <p:spPr>
          <a:xfrm>
            <a:off x="9926595" y="870218"/>
            <a:ext cx="1788983" cy="374721"/>
          </a:xfrm>
          <a:prstGeom prst="rect">
            <a:avLst/>
          </a:prstGeom>
          <a:solidFill>
            <a:schemeClr val="bg1">
              <a:alpha val="70000"/>
            </a:scheme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0D429AB2-E058-2001-2C8F-A63E35FA510A}"/>
              </a:ext>
            </a:extLst>
          </p:cNvPr>
          <p:cNvSpPr/>
          <p:nvPr/>
        </p:nvSpPr>
        <p:spPr>
          <a:xfrm>
            <a:off x="8972362" y="870218"/>
            <a:ext cx="954234" cy="37472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2" name="TextBox 36">
            <a:extLst>
              <a:ext uri="{FF2B5EF4-FFF2-40B4-BE49-F238E27FC236}">
                <a16:creationId xmlns:a16="http://schemas.microsoft.com/office/drawing/2014/main" id="{6A623961-26BB-8811-EF52-3626DB5BB563}"/>
              </a:ext>
            </a:extLst>
          </p:cNvPr>
          <p:cNvSpPr txBox="1"/>
          <p:nvPr/>
        </p:nvSpPr>
        <p:spPr>
          <a:xfrm>
            <a:off x="5450736" y="461177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1.</a:t>
            </a:r>
          </a:p>
        </p:txBody>
      </p:sp>
      <p:sp>
        <p:nvSpPr>
          <p:cNvPr id="24" name="TextBox 36">
            <a:extLst>
              <a:ext uri="{FF2B5EF4-FFF2-40B4-BE49-F238E27FC236}">
                <a16:creationId xmlns:a16="http://schemas.microsoft.com/office/drawing/2014/main" id="{D7401FA3-FFCD-D11B-A82B-56815674ED61}"/>
              </a:ext>
            </a:extLst>
          </p:cNvPr>
          <p:cNvSpPr txBox="1"/>
          <p:nvPr/>
        </p:nvSpPr>
        <p:spPr>
          <a:xfrm>
            <a:off x="8943579" y="461177"/>
            <a:ext cx="2919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2.</a:t>
            </a:r>
          </a:p>
        </p:txBody>
      </p:sp>
      <p:sp>
        <p:nvSpPr>
          <p:cNvPr id="38" name="TextBox 36">
            <a:extLst>
              <a:ext uri="{FF2B5EF4-FFF2-40B4-BE49-F238E27FC236}">
                <a16:creationId xmlns:a16="http://schemas.microsoft.com/office/drawing/2014/main" id="{0F63759D-8309-7272-4B13-3D3F917EDDE1}"/>
              </a:ext>
            </a:extLst>
          </p:cNvPr>
          <p:cNvSpPr txBox="1"/>
          <p:nvPr/>
        </p:nvSpPr>
        <p:spPr>
          <a:xfrm>
            <a:off x="8943579" y="1462146"/>
            <a:ext cx="2919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>
                <a:solidFill>
                  <a:schemeClr val="tx2"/>
                </a:solidFill>
              </a:rPr>
              <a:t>3.</a:t>
            </a:r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F21E1D3F-F181-F3EB-8D9A-5F487B71A861}"/>
              </a:ext>
            </a:extLst>
          </p:cNvPr>
          <p:cNvSpPr/>
          <p:nvPr/>
        </p:nvSpPr>
        <p:spPr>
          <a:xfrm>
            <a:off x="11462656" y="1902666"/>
            <a:ext cx="244825" cy="41599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C504C204-9398-B38E-99A7-2ACBCC4634FB}"/>
              </a:ext>
            </a:extLst>
          </p:cNvPr>
          <p:cNvSpPr/>
          <p:nvPr/>
        </p:nvSpPr>
        <p:spPr>
          <a:xfrm>
            <a:off x="9017452" y="4760129"/>
            <a:ext cx="1012373" cy="187391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35517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92BF6AF-546F-CA7D-F0BB-14F8BECF4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D9AD4-C1B0-2A00-38F7-975BF3ED1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/>
              <a:t>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18B0C-7FAB-FFFD-57FD-3C4DCADAE3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70" y="1622317"/>
            <a:ext cx="3475352" cy="4005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In this template, you will find</a:t>
            </a:r>
            <a:r>
              <a:rPr lang="nb-NO" sz="2000"/>
              <a:t>:</a:t>
            </a:r>
          </a:p>
          <a:p>
            <a:pPr lvl="1"/>
            <a:r>
              <a:rPr lang="en-US" sz="1600"/>
              <a:t>Title slides in light and dark versions with large and small image frames.</a:t>
            </a:r>
          </a:p>
          <a:p>
            <a:pPr lvl="1"/>
            <a:r>
              <a:rPr lang="en-US" sz="1600"/>
              <a:t>Chapter dividers.</a:t>
            </a:r>
          </a:p>
          <a:p>
            <a:pPr lvl="1"/>
            <a:r>
              <a:rPr lang="en-US" sz="1600"/>
              <a:t>Content slides with full-color background (Solid).</a:t>
            </a:r>
          </a:p>
          <a:p>
            <a:pPr lvl="1"/>
            <a:r>
              <a:rPr lang="en-US" sz="1600"/>
              <a:t>Content slides with frames.</a:t>
            </a:r>
          </a:p>
          <a:p>
            <a:pPr lvl="1"/>
            <a:r>
              <a:rPr lang="en-US" sz="1600"/>
              <a:t>Closing slides in dark and light versions.</a:t>
            </a:r>
            <a:endParaRPr lang="nb-NO" sz="1600"/>
          </a:p>
        </p:txBody>
      </p:sp>
      <p:pic>
        <p:nvPicPr>
          <p:cNvPr id="5" name="Picture 4" descr="Eksempelbilde tittellysbilde bred lys">
            <a:extLst>
              <a:ext uri="{FF2B5EF4-FFF2-40B4-BE49-F238E27FC236}">
                <a16:creationId xmlns:a16="http://schemas.microsoft.com/office/drawing/2014/main" id="{0AA561CF-568F-AD7B-E328-4CC1D0C47A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58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7" name="Picture 6" descr="Eksempelbilde tittellysbilde smal mørk">
            <a:extLst>
              <a:ext uri="{FF2B5EF4-FFF2-40B4-BE49-F238E27FC236}">
                <a16:creationId xmlns:a16="http://schemas.microsoft.com/office/drawing/2014/main" id="{63354952-7E92-BD77-4F5F-76E201D28D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5989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Picture 8" descr="Eksempelbilde tittellysbilde bred mørk">
            <a:extLst>
              <a:ext uri="{FF2B5EF4-FFF2-40B4-BE49-F238E27FC236}">
                <a16:creationId xmlns:a16="http://schemas.microsoft.com/office/drawing/2014/main" id="{E9FF1FF0-0ED0-2972-6BC8-BB4F0F06D0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647336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Picture 10" descr="Eksempelbilde kapitteldeler smal lys">
            <a:extLst>
              <a:ext uri="{FF2B5EF4-FFF2-40B4-BE49-F238E27FC236}">
                <a16:creationId xmlns:a16="http://schemas.microsoft.com/office/drawing/2014/main" id="{6440CAB6-7F4F-ABC0-7F03-61D1B079699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29" y="172787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3" name="Picture 12" descr="Eksempelbilde kapitteldeler bred lys">
            <a:extLst>
              <a:ext uri="{FF2B5EF4-FFF2-40B4-BE49-F238E27FC236}">
                <a16:creationId xmlns:a16="http://schemas.microsoft.com/office/drawing/2014/main" id="{02D14988-4B5F-6F8D-03DB-01E94624840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658" y="1727872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5" name="Picture 14" descr="Eksempelbilde kapitteldeler smal mørk">
            <a:extLst>
              <a:ext uri="{FF2B5EF4-FFF2-40B4-BE49-F238E27FC236}">
                <a16:creationId xmlns:a16="http://schemas.microsoft.com/office/drawing/2014/main" id="{FA495D44-59B1-A67D-5536-3C517282E20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480" y="174137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7" name="Picture 16" descr="Eksempelbilde kapitteldeler bred mørk">
            <a:extLst>
              <a:ext uri="{FF2B5EF4-FFF2-40B4-BE49-F238E27FC236}">
                <a16:creationId xmlns:a16="http://schemas.microsoft.com/office/drawing/2014/main" id="{8A8183E3-BCB7-76A6-1EC7-A26E1036675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7" y="1741371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9" name="Picture 18" descr="Eksempelbilde innholdslysbilder heldekkende hvit">
            <a:extLst>
              <a:ext uri="{FF2B5EF4-FFF2-40B4-BE49-F238E27FC236}">
                <a16:creationId xmlns:a16="http://schemas.microsoft.com/office/drawing/2014/main" id="{D6F71DC8-B0F7-4567-546F-B0CF31DB5F1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7661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1" name="Picture 20" descr="Eksempelbilde innholdslysbilder heldekkende lys blå">
            <a:extLst>
              <a:ext uri="{FF2B5EF4-FFF2-40B4-BE49-F238E27FC236}">
                <a16:creationId xmlns:a16="http://schemas.microsoft.com/office/drawing/2014/main" id="{11B560A4-9972-9310-DD57-2C82A51CA6E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4442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3" name="Picture 22" descr="Eksempelbilde innholdslysbilder heldekkende gul">
            <a:extLst>
              <a:ext uri="{FF2B5EF4-FFF2-40B4-BE49-F238E27FC236}">
                <a16:creationId xmlns:a16="http://schemas.microsoft.com/office/drawing/2014/main" id="{4E2A8F80-CFE6-032D-9940-CE74211732C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3571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5" name="Picture 24" descr="Eksempelbilde innholdslysbilder heldekkende rød">
            <a:extLst>
              <a:ext uri="{FF2B5EF4-FFF2-40B4-BE49-F238E27FC236}">
                <a16:creationId xmlns:a16="http://schemas.microsoft.com/office/drawing/2014/main" id="{114E19F0-A48F-F29F-E7FF-2128220F712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2801351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7" name="Picture 26" descr="Eksempelbilde innholdslysbilder heldekkende mørk blå">
            <a:extLst>
              <a:ext uri="{FF2B5EF4-FFF2-40B4-BE49-F238E27FC236}">
                <a16:creationId xmlns:a16="http://schemas.microsoft.com/office/drawing/2014/main" id="{1BC584CB-94DE-404A-A2ED-3BFF6FB6A165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4541" y="2801351"/>
            <a:ext cx="1195677" cy="675682"/>
          </a:xfrm>
          <a:prstGeom prst="rect">
            <a:avLst/>
          </a:prstGeom>
          <a:effectLst>
            <a:outerShdw blurRad="101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9" name="Picture 28" descr="Eksempelbilde innholdslysbilder med ramme hvit">
            <a:extLst>
              <a:ext uri="{FF2B5EF4-FFF2-40B4-BE49-F238E27FC236}">
                <a16:creationId xmlns:a16="http://schemas.microsoft.com/office/drawing/2014/main" id="{CFC7545B-85D2-1886-3852-AFF24307D51F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29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1" name="Picture 30" descr="Eksempelbilde innholdslysbilder med ramme lys blå">
            <a:extLst>
              <a:ext uri="{FF2B5EF4-FFF2-40B4-BE49-F238E27FC236}">
                <a16:creationId xmlns:a16="http://schemas.microsoft.com/office/drawing/2014/main" id="{2C339D41-ED0B-54E5-CD0D-5402F00E249C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728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3" name="Picture 32" descr="Eksempelbilde innholdslysbilder med ramme gul">
            <a:extLst>
              <a:ext uri="{FF2B5EF4-FFF2-40B4-BE49-F238E27FC236}">
                <a16:creationId xmlns:a16="http://schemas.microsoft.com/office/drawing/2014/main" id="{8B1E97A4-5896-1793-5416-F530B5788871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9857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5" name="Picture 34" descr="Eksempelbilde innholdslysbilder med ramme rød">
            <a:extLst>
              <a:ext uri="{FF2B5EF4-FFF2-40B4-BE49-F238E27FC236}">
                <a16:creationId xmlns:a16="http://schemas.microsoft.com/office/drawing/2014/main" id="{992703C5-B43F-3C49-7862-7F235C325558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056" y="3874830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7" name="Picture 36" descr="Eksempelbilde innholdslysbilder med ramme mørk blå">
            <a:extLst>
              <a:ext uri="{FF2B5EF4-FFF2-40B4-BE49-F238E27FC236}">
                <a16:creationId xmlns:a16="http://schemas.microsoft.com/office/drawing/2014/main" id="{5F549C5E-1B48-B0B8-238B-BA28EA6286E3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4541" y="3874830"/>
            <a:ext cx="1195677" cy="675682"/>
          </a:xfrm>
          <a:prstGeom prst="rect">
            <a:avLst/>
          </a:prstGeom>
          <a:effectLst>
            <a:outerShdw blurRad="101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9" name="Picture 38" descr="Eksempelbildeavsluttende lysbilde lys">
            <a:extLst>
              <a:ext uri="{FF2B5EF4-FFF2-40B4-BE49-F238E27FC236}">
                <a16:creationId xmlns:a16="http://schemas.microsoft.com/office/drawing/2014/main" id="{0DF304AF-C244-5C37-A855-6AA51D99F315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530" y="4952616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41" name="Picture 40" descr="Eksempelbildeavsluttende lysbilde mørk">
            <a:extLst>
              <a:ext uri="{FF2B5EF4-FFF2-40B4-BE49-F238E27FC236}">
                <a16:creationId xmlns:a16="http://schemas.microsoft.com/office/drawing/2014/main" id="{5EB54A2D-D10D-9EEB-71FA-7C419CFB845E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997" y="4952615"/>
            <a:ext cx="1198792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F8E5DCE-4151-1350-6BB0-758CA0D60215}"/>
              </a:ext>
            </a:extLst>
          </p:cNvPr>
          <p:cNvSpPr txBox="1"/>
          <p:nvPr/>
        </p:nvSpPr>
        <p:spPr>
          <a:xfrm>
            <a:off x="5155692" y="410515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Title slides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FA669E-BA9D-4901-BAA8-AE6DED432782}"/>
              </a:ext>
            </a:extLst>
          </p:cNvPr>
          <p:cNvSpPr txBox="1"/>
          <p:nvPr/>
        </p:nvSpPr>
        <p:spPr>
          <a:xfrm>
            <a:off x="5118968" y="1447094"/>
            <a:ext cx="26791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Chapter dividers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F1D2E0C-B075-D194-6325-B3D16D218212}"/>
              </a:ext>
            </a:extLst>
          </p:cNvPr>
          <p:cNvSpPr txBox="1"/>
          <p:nvPr/>
        </p:nvSpPr>
        <p:spPr>
          <a:xfrm>
            <a:off x="5155691" y="2548072"/>
            <a:ext cx="33292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Content slides with full-color background (Solid)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F6FD26D-A3C9-FDE2-81B9-822BC12EB400}"/>
              </a:ext>
            </a:extLst>
          </p:cNvPr>
          <p:cNvSpPr txBox="1"/>
          <p:nvPr/>
        </p:nvSpPr>
        <p:spPr>
          <a:xfrm>
            <a:off x="5155692" y="360205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Content slides with frames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682BA3A-810E-11BE-7498-73EA3EC07655}"/>
              </a:ext>
            </a:extLst>
          </p:cNvPr>
          <p:cNvSpPr txBox="1"/>
          <p:nvPr/>
        </p:nvSpPr>
        <p:spPr>
          <a:xfrm>
            <a:off x="5155692" y="470208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Closing slides</a:t>
            </a:r>
            <a:endParaRPr lang="nb-NO" sz="1000">
              <a:solidFill>
                <a:schemeClr val="tx2"/>
              </a:solidFill>
            </a:endParaRPr>
          </a:p>
        </p:txBody>
      </p:sp>
      <p:pic>
        <p:nvPicPr>
          <p:cNvPr id="10" name="Picture 9" descr="Eksempelbilde tittellysbilde smal lys">
            <a:extLst>
              <a:ext uri="{FF2B5EF4-FFF2-40B4-BE49-F238E27FC236}">
                <a16:creationId xmlns:a16="http://schemas.microsoft.com/office/drawing/2014/main" id="{E150B398-2B67-0948-6430-418F97CFFCB2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174" y="647335"/>
            <a:ext cx="1195677" cy="675682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6246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Eksempelbilde">
            <a:extLst>
              <a:ext uri="{FF2B5EF4-FFF2-40B4-BE49-F238E27FC236}">
                <a16:creationId xmlns:a16="http://schemas.microsoft.com/office/drawing/2014/main" id="{D5E17255-89F5-FA47-22D7-A44601FE1C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763616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4" name="Picture 23" descr="Eksempelbilde">
            <a:extLst>
              <a:ext uri="{FF2B5EF4-FFF2-40B4-BE49-F238E27FC236}">
                <a16:creationId xmlns:a16="http://schemas.microsoft.com/office/drawing/2014/main" id="{8777A25B-3E06-1E55-C740-1B05C8FD10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763616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3" name="Picture 32" descr="Eksempelbilde">
            <a:extLst>
              <a:ext uri="{FF2B5EF4-FFF2-40B4-BE49-F238E27FC236}">
                <a16:creationId xmlns:a16="http://schemas.microsoft.com/office/drawing/2014/main" id="{B90F625A-572E-C267-C8E5-0A0B8EEA541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4289390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4" name="Picture 33" descr="Eksempelbilde">
            <a:extLst>
              <a:ext uri="{FF2B5EF4-FFF2-40B4-BE49-F238E27FC236}">
                <a16:creationId xmlns:a16="http://schemas.microsoft.com/office/drawing/2014/main" id="{D240EE3B-2E5E-E485-60EF-DAA02BA3A6C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4289390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5" name="Picture 34" descr="Eksempelbilde">
            <a:extLst>
              <a:ext uri="{FF2B5EF4-FFF2-40B4-BE49-F238E27FC236}">
                <a16:creationId xmlns:a16="http://schemas.microsoft.com/office/drawing/2014/main" id="{83E41179-F56A-77DE-B6F1-4602A3D5261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2528883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36" name="Picture 35" descr="Eksempelbilde">
            <a:extLst>
              <a:ext uri="{FF2B5EF4-FFF2-40B4-BE49-F238E27FC236}">
                <a16:creationId xmlns:a16="http://schemas.microsoft.com/office/drawing/2014/main" id="{36D720AB-F125-A71E-2ABD-449D03082F3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05" y="2528883"/>
            <a:ext cx="2537233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B34A060-F7C7-7887-C970-BEF26F3F3903}"/>
              </a:ext>
            </a:extLst>
          </p:cNvPr>
          <p:cNvSpPr txBox="1"/>
          <p:nvPr/>
        </p:nvSpPr>
        <p:spPr>
          <a:xfrm>
            <a:off x="6096000" y="512636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Maps with </a:t>
            </a:r>
            <a:r>
              <a:rPr lang="en-US" sz="1000" err="1"/>
              <a:t>UiT's</a:t>
            </a:r>
            <a:r>
              <a:rPr lang="en-US" sz="1000"/>
              <a:t> campus locations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4C8014-EBFA-53B3-DA16-39430666455F}"/>
              </a:ext>
            </a:extLst>
          </p:cNvPr>
          <p:cNvSpPr txBox="1"/>
          <p:nvPr/>
        </p:nvSpPr>
        <p:spPr>
          <a:xfrm>
            <a:off x="6096000" y="2280578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err="1"/>
              <a:t>UiT's</a:t>
            </a:r>
            <a:r>
              <a:rPr lang="en-US" sz="1000"/>
              <a:t> organizational chart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9E0112D-CD62-CB46-E558-418698236703}"/>
              </a:ext>
            </a:extLst>
          </p:cNvPr>
          <p:cNvSpPr txBox="1"/>
          <p:nvPr/>
        </p:nvSpPr>
        <p:spPr>
          <a:xfrm>
            <a:off x="6096000" y="4050860"/>
            <a:ext cx="315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err="1"/>
              <a:t>UiT's</a:t>
            </a:r>
            <a:r>
              <a:rPr lang="en-US" sz="1000"/>
              <a:t> strategy towards 2030</a:t>
            </a:r>
            <a:endParaRPr lang="nb-NO" sz="1000">
              <a:solidFill>
                <a:schemeClr val="tx2"/>
              </a:solidFill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A7885AA8-3C29-0E37-C063-F7EA32F0B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err="1"/>
              <a:t>Other</a:t>
            </a:r>
            <a:r>
              <a:rPr lang="nb-NO"/>
              <a:t> </a:t>
            </a:r>
            <a:r>
              <a:rPr lang="nb-NO" err="1"/>
              <a:t>templates</a:t>
            </a:r>
            <a:endParaRPr lang="nb-NO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9EC44CD8-469B-65DD-3700-0DABB8A060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227589" cy="34648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/>
              <a:t>In addition to this template, the following PowerPoint templates are available</a:t>
            </a:r>
            <a:r>
              <a:rPr lang="nb-NO" sz="2000"/>
              <a:t>:</a:t>
            </a:r>
          </a:p>
          <a:p>
            <a:pPr lvl="1"/>
            <a:r>
              <a:rPr lang="en-US" sz="1600"/>
              <a:t>Maps with </a:t>
            </a:r>
            <a:r>
              <a:rPr lang="en-US" sz="1600" err="1"/>
              <a:t>UiT's</a:t>
            </a:r>
            <a:r>
              <a:rPr lang="en-US" sz="1600"/>
              <a:t> campus locations.</a:t>
            </a:r>
          </a:p>
          <a:p>
            <a:pPr lvl="1"/>
            <a:r>
              <a:rPr lang="en-US" sz="1600" err="1"/>
              <a:t>UiT's</a:t>
            </a:r>
            <a:r>
              <a:rPr lang="en-US" sz="1600"/>
              <a:t> organizational chart.</a:t>
            </a:r>
          </a:p>
          <a:p>
            <a:pPr lvl="1"/>
            <a:r>
              <a:rPr lang="en-US" sz="1600" err="1"/>
              <a:t>UiT's</a:t>
            </a:r>
            <a:r>
              <a:rPr lang="en-US" sz="1600"/>
              <a:t> strategy towards 2030</a:t>
            </a:r>
            <a:r>
              <a:rPr lang="nb-NO" sz="1600"/>
              <a:t>.</a:t>
            </a:r>
          </a:p>
          <a:p>
            <a:pPr marL="457200" lvl="1" indent="0">
              <a:buNone/>
            </a:pPr>
            <a:endParaRPr lang="nb-NO" sz="1600"/>
          </a:p>
          <a:p>
            <a:pPr marL="0" indent="0">
              <a:buNone/>
            </a:pPr>
            <a:r>
              <a:rPr lang="en-US" sz="1800"/>
              <a:t>The latest templates can be accessed via</a:t>
            </a:r>
            <a:r>
              <a:rPr lang="nb-NO" sz="1800"/>
              <a:t>: File &gt; New &gt; UiT Office 365. </a:t>
            </a:r>
          </a:p>
          <a:p>
            <a:pPr marL="0" indent="0">
              <a:buNone/>
            </a:pPr>
            <a:r>
              <a:rPr lang="en-US" sz="1800"/>
              <a:t>Further details about templates, branding guidelines, and usage can be found at </a:t>
            </a:r>
            <a:r>
              <a:rPr lang="nb-NO" sz="1800">
                <a:hlinkClick r:id="rId9"/>
              </a:rPr>
              <a:t>uit.no/profil</a:t>
            </a:r>
            <a:r>
              <a:rPr lang="nb-NO" sz="1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4628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982D791-A5A1-A395-10C2-CB8D0CE31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0931" y="3310677"/>
            <a:ext cx="3689171" cy="144074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0AD7234-10B0-5F98-1933-9C64C2BAB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err="1"/>
              <a:t>Title</a:t>
            </a:r>
            <a:r>
              <a:rPr lang="nb-NO"/>
              <a:t> Slide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010FC6-97D3-8BA1-EBCB-E15EF3F7C8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200"/>
              <a:t>Image</a:t>
            </a:r>
          </a:p>
          <a:p>
            <a:r>
              <a:rPr lang="en-US" sz="1700"/>
              <a:t>To add an image, click the Insert Picture button.</a:t>
            </a:r>
          </a:p>
          <a:p>
            <a:r>
              <a:rPr lang="en-US" sz="1700"/>
              <a:t>The image crop can be adjusted as follows: Select the image, go to the Picture Format menu, click the Crop button, and adjust the image's position and size.</a:t>
            </a:r>
            <a:endParaRPr lang="nb-NO" sz="1700"/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EA435898-E856-3331-3586-2AE34025830E}"/>
              </a:ext>
            </a:extLst>
          </p:cNvPr>
          <p:cNvSpPr/>
          <p:nvPr/>
        </p:nvSpPr>
        <p:spPr>
          <a:xfrm>
            <a:off x="6757876" y="3310678"/>
            <a:ext cx="1337641" cy="459160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9F7E7160-C1AC-B259-A175-CE00260B7151}"/>
              </a:ext>
            </a:extLst>
          </p:cNvPr>
          <p:cNvSpPr/>
          <p:nvPr/>
        </p:nvSpPr>
        <p:spPr>
          <a:xfrm>
            <a:off x="8771412" y="3647932"/>
            <a:ext cx="672917" cy="986487"/>
          </a:xfrm>
          <a:prstGeom prst="rect">
            <a:avLst/>
          </a:prstGeom>
          <a:noFill/>
          <a:ln w="508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l"/>
            <a:endParaRPr lang="nb-NO"/>
          </a:p>
        </p:txBody>
      </p:sp>
      <p:pic>
        <p:nvPicPr>
          <p:cNvPr id="8" name="Picture 7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AD62E88E-8214-B9B8-A900-ECBF00826B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0754" y="1654232"/>
            <a:ext cx="1904762" cy="144761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2856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AC6CCED-3BF8-66FE-C469-C5E5ADDF6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Bilde 36" descr="Eksempel på tittellysbilde som viser et alternativ for korrekt utforming, der lang tittel er delt opp i tittel og undertittel og ikke går over bildet.">
            <a:extLst>
              <a:ext uri="{FF2B5EF4-FFF2-40B4-BE49-F238E27FC236}">
                <a16:creationId xmlns:a16="http://schemas.microsoft.com/office/drawing/2014/main" id="{056537F1-9D9F-8BBB-DD18-BDA980BA9E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456" y="4286217"/>
            <a:ext cx="2542870" cy="1431753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2B4C3B1-CC66-6092-B184-F89AD2B4A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err="1"/>
              <a:t>Title</a:t>
            </a:r>
            <a:r>
              <a:rPr lang="nb-NO"/>
              <a:t> Slide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60284B3-A70B-CCB1-B9F3-A70F36B7C2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200" err="1"/>
              <a:t>Text</a:t>
            </a:r>
            <a:endParaRPr lang="nb-NO" sz="2200"/>
          </a:p>
          <a:p>
            <a:r>
              <a:rPr lang="en-US" sz="1700"/>
              <a:t>Use a short and descriptive title.</a:t>
            </a:r>
          </a:p>
          <a:p>
            <a:r>
              <a:rPr lang="en-US" sz="1700"/>
              <a:t>Consider adding an image to help illustrate and create interest in the presentation.</a:t>
            </a:r>
          </a:p>
          <a:p>
            <a:r>
              <a:rPr lang="en-US" sz="1700"/>
              <a:t>Avoid placing text over images.</a:t>
            </a:r>
          </a:p>
          <a:p>
            <a:r>
              <a:rPr lang="en-US" sz="1700"/>
              <a:t>Try to shorten the title.</a:t>
            </a:r>
          </a:p>
          <a:p>
            <a:r>
              <a:rPr lang="en-US" sz="1700"/>
              <a:t>Alternatively, split the title into a main title and a subtitle.</a:t>
            </a:r>
          </a:p>
          <a:p>
            <a:r>
              <a:rPr lang="en-US" sz="1700"/>
              <a:t>Or reduce the text size.</a:t>
            </a:r>
            <a:endParaRPr lang="nb-NO" sz="2000"/>
          </a:p>
        </p:txBody>
      </p:sp>
      <p:pic>
        <p:nvPicPr>
          <p:cNvPr id="22" name="Bilde 21" descr="Eksempel på tittellysbilde som viser et alternativ for feil utforming, med lang tittel som går over bildet.">
            <a:extLst>
              <a:ext uri="{FF2B5EF4-FFF2-40B4-BE49-F238E27FC236}">
                <a16:creationId xmlns:a16="http://schemas.microsoft.com/office/drawing/2014/main" id="{08A3F80D-FB53-F283-2FAF-73EFE5DB70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518" y="2342930"/>
            <a:ext cx="2542871" cy="143175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3" name="Bilde 22" descr="Eksempel på tittellysbilde som viser et alternativ for korrekt utforming, med kortere tittel, som ikke går over bildet.">
            <a:extLst>
              <a:ext uri="{FF2B5EF4-FFF2-40B4-BE49-F238E27FC236}">
                <a16:creationId xmlns:a16="http://schemas.microsoft.com/office/drawing/2014/main" id="{E23947C8-88AB-3950-2A60-EB398DD69F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2342930"/>
            <a:ext cx="2542871" cy="1431754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25" name="Bilde 24" descr="Eksempelbilde for tittellysbilde som viser et alternativ for korrekt utforming, med lang tittel i en tekstboks som ikke går over bilde.">
            <a:extLst>
              <a:ext uri="{FF2B5EF4-FFF2-40B4-BE49-F238E27FC236}">
                <a16:creationId xmlns:a16="http://schemas.microsoft.com/office/drawing/2014/main" id="{BE2C236B-547C-5461-34B1-24237B4F8C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0086" y="4278662"/>
            <a:ext cx="2542870" cy="1428579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6" name="TextBox 39">
            <a:extLst>
              <a:ext uri="{FF2B5EF4-FFF2-40B4-BE49-F238E27FC236}">
                <a16:creationId xmlns:a16="http://schemas.microsoft.com/office/drawing/2014/main" id="{94DFC53C-A74D-AEA7-8ABD-E0661B681334}"/>
              </a:ext>
            </a:extLst>
          </p:cNvPr>
          <p:cNvSpPr txBox="1"/>
          <p:nvPr/>
        </p:nvSpPr>
        <p:spPr>
          <a:xfrm>
            <a:off x="6043140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C6A56921-A435-D128-7A31-93C3A523C8D5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3F267E58-20D8-5DCB-8408-DF2B67D4C63C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3,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D0618D1D-DC51-83F5-D52B-B8F96CC3872B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4. V</a:t>
            </a:r>
          </a:p>
        </p:txBody>
      </p:sp>
    </p:spTree>
    <p:extLst>
      <p:ext uri="{BB962C8B-B14F-4D97-AF65-F5344CB8AC3E}">
        <p14:creationId xmlns:p14="http://schemas.microsoft.com/office/powerpoint/2010/main" val="2496497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A4203E0-0F0D-635B-7AB9-50FB748A1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7139C4C-FC82-BFF7-E720-6A32989D3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b="1"/>
              <a:t>Slide Layout</a:t>
            </a:r>
            <a:endParaRPr lang="nb-NO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B8D538D-CBFD-9B82-F12B-911948D9B4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 lnSpcReduction="10000"/>
          </a:bodyPr>
          <a:lstStyle/>
          <a:p>
            <a:r>
              <a:rPr lang="en-US" sz="1700"/>
              <a:t>Use a short and descriptive title.</a:t>
            </a:r>
          </a:p>
          <a:p>
            <a:r>
              <a:rPr lang="en-US" sz="1700"/>
              <a:t>Limit the amount of information per slide; use additional slides if necessary.</a:t>
            </a:r>
          </a:p>
          <a:p>
            <a:r>
              <a:rPr lang="en-US" sz="1700"/>
              <a:t>Incorporate images, illustrations and graphs to present data and information more effectively, alongside concise text.</a:t>
            </a:r>
          </a:p>
          <a:p>
            <a:pPr marL="0" indent="0">
              <a:buNone/>
            </a:pPr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en-US" sz="1700"/>
              <a:t>Avoid overloading a single slide with too much information.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/>
              <a:t>Distribute the content across multiple slides and keep text limited to key points.</a:t>
            </a:r>
            <a:endParaRPr lang="nb-NO" sz="1700"/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01601C82-B5BB-666E-0C0B-E812FE4D9FDD}"/>
              </a:ext>
            </a:extLst>
          </p:cNvPr>
          <p:cNvSpPr txBox="1"/>
          <p:nvPr/>
        </p:nvSpPr>
        <p:spPr>
          <a:xfrm>
            <a:off x="6043140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097E80ED-8810-4AA8-8676-918E529D3025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91E7691A-41A8-8AE5-71E0-137333FE481E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D51385E6-1864-8BA5-AE0E-F17BBDBF775B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pic>
        <p:nvPicPr>
          <p:cNvPr id="9" name="Bilde 8" descr="Eksempelbilde distribusjon av innhold.">
            <a:extLst>
              <a:ext uri="{FF2B5EF4-FFF2-40B4-BE49-F238E27FC236}">
                <a16:creationId xmlns:a16="http://schemas.microsoft.com/office/drawing/2014/main" id="{5C5145FD-10CB-2F12-FEC6-DAA9E5DFAD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5" y="2320064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" name="Bilde 9" descr="Eksempelbilde distribusjon av innhold.">
            <a:extLst>
              <a:ext uri="{FF2B5EF4-FFF2-40B4-BE49-F238E27FC236}">
                <a16:creationId xmlns:a16="http://schemas.microsoft.com/office/drawing/2014/main" id="{D45DF1DE-9BE8-7ADA-9DC2-703DB1CA62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2320064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Bilde 10" descr="Eksempelbilde distribusjon av innhold.">
            <a:extLst>
              <a:ext uri="{FF2B5EF4-FFF2-40B4-BE49-F238E27FC236}">
                <a16:creationId xmlns:a16="http://schemas.microsoft.com/office/drawing/2014/main" id="{3BF1A734-0663-4E0B-5976-05D577C6F0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5" y="4280622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2" name="Bilde 11" descr="Eksempelbilde distribusjon av innhold.">
            <a:extLst>
              <a:ext uri="{FF2B5EF4-FFF2-40B4-BE49-F238E27FC236}">
                <a16:creationId xmlns:a16="http://schemas.microsoft.com/office/drawing/2014/main" id="{1191B10E-8D63-96E1-EB03-32556FEA65C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4280622"/>
            <a:ext cx="2586964" cy="1456580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2342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1545242-58AE-FF2D-E0E7-787CCF650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color chart&#10;&#10;AI-generated content may be incorrect.">
            <a:extLst>
              <a:ext uri="{FF2B5EF4-FFF2-40B4-BE49-F238E27FC236}">
                <a16:creationId xmlns:a16="http://schemas.microsoft.com/office/drawing/2014/main" id="{EFB9DF12-272D-C79C-6C82-4D17602E0D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634" y="714170"/>
            <a:ext cx="3359441" cy="50038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01EA852-F1A9-F879-89D2-A628F4F29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err="1"/>
              <a:t>Colors</a:t>
            </a:r>
            <a:endParaRPr lang="nb-NO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5CE751-EF90-D262-7573-B46288CF53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700"/>
              <a:t>The template includes Theme Colors, which consist of a selection of </a:t>
            </a:r>
            <a:r>
              <a:rPr lang="en-US" sz="1700" err="1"/>
              <a:t>UiT's</a:t>
            </a:r>
            <a:r>
              <a:rPr lang="en-US" sz="1700"/>
              <a:t> profile colors and specific shades.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/>
              <a:t>Avoid using PowerPoint's automatically generated shades, as these do not align with </a:t>
            </a:r>
            <a:r>
              <a:rPr lang="en-US" sz="1700" err="1"/>
              <a:t>UiT's</a:t>
            </a:r>
            <a:r>
              <a:rPr lang="en-US" sz="1700"/>
              <a:t> profile.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/>
              <a:t>Refrain from using standard colors.</a:t>
            </a:r>
            <a:endParaRPr lang="nb-NO" sz="1700"/>
          </a:p>
        </p:txBody>
      </p:sp>
      <p:sp>
        <p:nvSpPr>
          <p:cNvPr id="9" name="TextBox 39">
            <a:extLst>
              <a:ext uri="{FF2B5EF4-FFF2-40B4-BE49-F238E27FC236}">
                <a16:creationId xmlns:a16="http://schemas.microsoft.com/office/drawing/2014/main" id="{062F1ACB-925D-1C9F-A53E-4275C4DFB00F}"/>
              </a:ext>
            </a:extLst>
          </p:cNvPr>
          <p:cNvSpPr txBox="1"/>
          <p:nvPr/>
        </p:nvSpPr>
        <p:spPr>
          <a:xfrm>
            <a:off x="9634079" y="1566101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1. V</a:t>
            </a:r>
          </a:p>
        </p:txBody>
      </p:sp>
      <p:sp>
        <p:nvSpPr>
          <p:cNvPr id="10" name="TextBox 39">
            <a:extLst>
              <a:ext uri="{FF2B5EF4-FFF2-40B4-BE49-F238E27FC236}">
                <a16:creationId xmlns:a16="http://schemas.microsoft.com/office/drawing/2014/main" id="{5EF211C2-83D0-D456-DFE4-ABDBBCFA651B}"/>
              </a:ext>
            </a:extLst>
          </p:cNvPr>
          <p:cNvSpPr txBox="1"/>
          <p:nvPr/>
        </p:nvSpPr>
        <p:spPr>
          <a:xfrm>
            <a:off x="9634079" y="2003331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2.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12" name="TextBox 39">
            <a:extLst>
              <a:ext uri="{FF2B5EF4-FFF2-40B4-BE49-F238E27FC236}">
                <a16:creationId xmlns:a16="http://schemas.microsoft.com/office/drawing/2014/main" id="{D400A42D-6E3E-F66F-5772-A003B42EC291}"/>
              </a:ext>
            </a:extLst>
          </p:cNvPr>
          <p:cNvSpPr txBox="1"/>
          <p:nvPr/>
        </p:nvSpPr>
        <p:spPr>
          <a:xfrm>
            <a:off x="9634079" y="3936768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3.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1082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787721B-A969-A696-44D1-1629AC8E3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796F4A-E0D2-2734-8665-0F0A65FC5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nb-NO" err="1"/>
              <a:t>Colors</a:t>
            </a:r>
            <a:endParaRPr lang="nb-NO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947E29D-B54B-7D2C-3AC0-C7CDADAAA8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1641162"/>
            <a:ext cx="4591802" cy="4076808"/>
          </a:xfrm>
        </p:spPr>
        <p:txBody>
          <a:bodyPr>
            <a:normAutofit/>
          </a:bodyPr>
          <a:lstStyle/>
          <a:p>
            <a:r>
              <a:rPr lang="en-US" sz="1700"/>
              <a:t>Ensure that the contrast between colors is sufficient, so that readers with visual impairments can also access the information effectively.</a:t>
            </a:r>
          </a:p>
          <a:p>
            <a:r>
              <a:rPr lang="en-US" sz="1700"/>
              <a:t>Good contrast between background colors, text, and shapes enhances readability.</a:t>
            </a:r>
          </a:p>
          <a:p>
            <a:pPr marL="0" indent="0">
              <a:buNone/>
            </a:pPr>
            <a:endParaRPr lang="nb-NO" sz="1700"/>
          </a:p>
          <a:p>
            <a:pPr marL="342900" indent="-342900">
              <a:buFont typeface="+mj-lt"/>
              <a:buAutoNum type="arabicPeriod"/>
            </a:pPr>
            <a:r>
              <a:rPr lang="nb-NO" sz="1700" err="1"/>
              <a:t>Poor</a:t>
            </a:r>
            <a:r>
              <a:rPr lang="nb-NO" sz="1700"/>
              <a:t> contrast.</a:t>
            </a:r>
          </a:p>
          <a:p>
            <a:pPr marL="342900" indent="-342900">
              <a:buFont typeface="+mj-lt"/>
              <a:buAutoNum type="arabicPeriod"/>
            </a:pPr>
            <a:r>
              <a:rPr lang="nb-NO" sz="1700"/>
              <a:t>Good contrast.</a:t>
            </a:r>
          </a:p>
        </p:txBody>
      </p:sp>
      <p:sp>
        <p:nvSpPr>
          <p:cNvPr id="26" name="TextBox 39">
            <a:extLst>
              <a:ext uri="{FF2B5EF4-FFF2-40B4-BE49-F238E27FC236}">
                <a16:creationId xmlns:a16="http://schemas.microsoft.com/office/drawing/2014/main" id="{6C1BE3EF-6FCD-E66F-69F3-6D52EEBE9FB1}"/>
              </a:ext>
            </a:extLst>
          </p:cNvPr>
          <p:cNvSpPr txBox="1"/>
          <p:nvPr/>
        </p:nvSpPr>
        <p:spPr>
          <a:xfrm>
            <a:off x="6043140" y="1962195"/>
            <a:ext cx="2557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  <a:p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575CEC0C-7B5A-7879-235B-67795A28875D}"/>
              </a:ext>
            </a:extLst>
          </p:cNvPr>
          <p:cNvSpPr txBox="1"/>
          <p:nvPr/>
        </p:nvSpPr>
        <p:spPr>
          <a:xfrm>
            <a:off x="8747839" y="1962195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FF0000"/>
                </a:solidFill>
              </a:rPr>
              <a:t>1. </a:t>
            </a:r>
            <a:r>
              <a:rPr lang="nb-NO" sz="2000" err="1">
                <a:solidFill>
                  <a:srgbClr val="FF0000"/>
                </a:solidFill>
              </a:rPr>
              <a:t>X</a:t>
            </a:r>
            <a:endParaRPr lang="nb-NO" sz="2000">
              <a:solidFill>
                <a:srgbClr val="FF0000"/>
              </a:solidFill>
            </a:endParaRP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57885F40-A07B-CD4D-CEB5-2A5485E9096D}"/>
              </a:ext>
            </a:extLst>
          </p:cNvPr>
          <p:cNvSpPr txBox="1"/>
          <p:nvPr/>
        </p:nvSpPr>
        <p:spPr>
          <a:xfrm>
            <a:off x="6043140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sp>
        <p:nvSpPr>
          <p:cNvPr id="29" name="TextBox 39">
            <a:extLst>
              <a:ext uri="{FF2B5EF4-FFF2-40B4-BE49-F238E27FC236}">
                <a16:creationId xmlns:a16="http://schemas.microsoft.com/office/drawing/2014/main" id="{1EA250D0-FE1A-35CE-3A11-BDA489B6AE41}"/>
              </a:ext>
            </a:extLst>
          </p:cNvPr>
          <p:cNvSpPr txBox="1"/>
          <p:nvPr/>
        </p:nvSpPr>
        <p:spPr>
          <a:xfrm>
            <a:off x="8747839" y="3895662"/>
            <a:ext cx="255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>
                <a:solidFill>
                  <a:srgbClr val="00B050"/>
                </a:solidFill>
              </a:rPr>
              <a:t>2. V</a:t>
            </a:r>
          </a:p>
        </p:txBody>
      </p:sp>
      <p:pic>
        <p:nvPicPr>
          <p:cNvPr id="4" name="Bilde 3" descr="Eksempelbilder dårlig kontrast.">
            <a:extLst>
              <a:ext uri="{FF2B5EF4-FFF2-40B4-BE49-F238E27FC236}">
                <a16:creationId xmlns:a16="http://schemas.microsoft.com/office/drawing/2014/main" id="{6C362BF6-3405-7DE3-8F55-6532023D97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3" y="2320064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9" name="Bilde 8" descr="Eksempelbilder dårlig kontrast.">
            <a:extLst>
              <a:ext uri="{FF2B5EF4-FFF2-40B4-BE49-F238E27FC236}">
                <a16:creationId xmlns:a16="http://schemas.microsoft.com/office/drawing/2014/main" id="{795984E8-489E-F77C-295F-98B5E73767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5" y="2320064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" name="Bilde 9" descr="Eksempelbilder god kontrast.">
            <a:extLst>
              <a:ext uri="{FF2B5EF4-FFF2-40B4-BE49-F238E27FC236}">
                <a16:creationId xmlns:a16="http://schemas.microsoft.com/office/drawing/2014/main" id="{27B26CC8-DE8A-37BB-A5CF-3670B64722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873" y="4278661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1" name="Bilde 10" descr="Eksempelbilder god kontrast.">
            <a:extLst>
              <a:ext uri="{FF2B5EF4-FFF2-40B4-BE49-F238E27FC236}">
                <a16:creationId xmlns:a16="http://schemas.microsoft.com/office/drawing/2014/main" id="{AEFABCC5-9E47-9067-AC14-491BD14781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267" y="4278661"/>
            <a:ext cx="2586966" cy="1456581"/>
          </a:xfrm>
          <a:prstGeom prst="rect">
            <a:avLst/>
          </a:prstGeom>
          <a:effectLst>
            <a:outerShdw blurRad="101600" dist="12700" dir="5400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3748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19D4A6-EA54-4BBC-59A9-64E0FA70D8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Rectangle 23">
            <a:hlinkClick r:id="rId3" action="ppaction://hlinksldjump"/>
            <a:extLst>
              <a:ext uri="{FF2B5EF4-FFF2-40B4-BE49-F238E27FC236}">
                <a16:creationId xmlns:a16="http://schemas.microsoft.com/office/drawing/2014/main" id="{F20CB37D-F8D7-5540-7E91-7412EBDF97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5" name="Rectangle 24">
            <a:hlinkClick r:id="rId3" action="ppaction://hlinksldjump"/>
            <a:extLst>
              <a:ext uri="{FF2B5EF4-FFF2-40B4-BE49-F238E27FC236}">
                <a16:creationId xmlns:a16="http://schemas.microsoft.com/office/drawing/2014/main" id="{2C7D3974-4C9F-F080-A935-AE2CFD95AE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6" name="Rectangle 25">
            <a:hlinkClick r:id="rId3" action="ppaction://hlinksldjump"/>
            <a:extLst>
              <a:ext uri="{FF2B5EF4-FFF2-40B4-BE49-F238E27FC236}">
                <a16:creationId xmlns:a16="http://schemas.microsoft.com/office/drawing/2014/main" id="{F4D78FE6-2B0E-FF83-2550-1F5806BF71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7" name="Rectangle 26">
            <a:hlinkClick r:id="rId4" action="ppaction://hlinksldjump"/>
            <a:extLst>
              <a:ext uri="{FF2B5EF4-FFF2-40B4-BE49-F238E27FC236}">
                <a16:creationId xmlns:a16="http://schemas.microsoft.com/office/drawing/2014/main" id="{492DB6C6-E03A-25A9-4AD0-72ADBD348A5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183804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8" name="Rectangle 27">
            <a:hlinkClick r:id="rId5" action="ppaction://hlinksldjump"/>
            <a:extLst>
              <a:ext uri="{FF2B5EF4-FFF2-40B4-BE49-F238E27FC236}">
                <a16:creationId xmlns:a16="http://schemas.microsoft.com/office/drawing/2014/main" id="{043365BC-972E-9933-2707-6420AAB801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9" name="Rectangle 28">
            <a:hlinkClick r:id="rId6" action="ppaction://hlinksldjump"/>
            <a:extLst>
              <a:ext uri="{FF2B5EF4-FFF2-40B4-BE49-F238E27FC236}">
                <a16:creationId xmlns:a16="http://schemas.microsoft.com/office/drawing/2014/main" id="{3A60AD38-BC0E-03DC-C20E-C4D70A862A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0" name="Rectangle 29">
            <a:hlinkClick r:id="rId7" action="ppaction://hlinksldjump"/>
            <a:extLst>
              <a:ext uri="{FF2B5EF4-FFF2-40B4-BE49-F238E27FC236}">
                <a16:creationId xmlns:a16="http://schemas.microsoft.com/office/drawing/2014/main" id="{8660B5D9-E491-AB94-1D9B-BC317560F5F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1" name="Rectangle 30">
            <a:hlinkClick r:id="rId8" action="ppaction://hlinksldjump"/>
            <a:extLst>
              <a:ext uri="{FF2B5EF4-FFF2-40B4-BE49-F238E27FC236}">
                <a16:creationId xmlns:a16="http://schemas.microsoft.com/office/drawing/2014/main" id="{8750324B-EC64-E6E2-BC5A-58A8AE4CAA0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2" name="Rectangle 31">
            <a:hlinkClick r:id="rId9" action="ppaction://hlinksldjump"/>
            <a:extLst>
              <a:ext uri="{FF2B5EF4-FFF2-40B4-BE49-F238E27FC236}">
                <a16:creationId xmlns:a16="http://schemas.microsoft.com/office/drawing/2014/main" id="{A3B715A5-396C-5066-AD49-AA2C307B0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3" name="Rectangle 32">
            <a:hlinkClick r:id="rId10" action="ppaction://hlinksldjump"/>
            <a:extLst>
              <a:ext uri="{FF2B5EF4-FFF2-40B4-BE49-F238E27FC236}">
                <a16:creationId xmlns:a16="http://schemas.microsoft.com/office/drawing/2014/main" id="{F29894F9-472E-BB5E-09BE-BF6A8DCB19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4" name="Rectangle 33">
            <a:hlinkClick r:id="rId11" action="ppaction://hlinksldjump"/>
            <a:extLst>
              <a:ext uri="{FF2B5EF4-FFF2-40B4-BE49-F238E27FC236}">
                <a16:creationId xmlns:a16="http://schemas.microsoft.com/office/drawing/2014/main" id="{EAAF85DB-58DE-7862-8A30-CC7373AAC81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5" name="Rectangle 34">
            <a:hlinkClick r:id="rId12" action="ppaction://hlinksldjump"/>
            <a:extLst>
              <a:ext uri="{FF2B5EF4-FFF2-40B4-BE49-F238E27FC236}">
                <a16:creationId xmlns:a16="http://schemas.microsoft.com/office/drawing/2014/main" id="{60F83C87-A8FC-4A12-731C-03CE13325A3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6" name="Rectangle 35">
            <a:hlinkClick r:id="rId13" action="ppaction://hlinksldjump"/>
            <a:extLst>
              <a:ext uri="{FF2B5EF4-FFF2-40B4-BE49-F238E27FC236}">
                <a16:creationId xmlns:a16="http://schemas.microsoft.com/office/drawing/2014/main" id="{29A41003-6AEF-BB33-B801-4508964211D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441512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7" name="Rectangle 36">
            <a:hlinkClick r:id="rId5" action="ppaction://hlinksldjump"/>
            <a:extLst>
              <a:ext uri="{FF2B5EF4-FFF2-40B4-BE49-F238E27FC236}">
                <a16:creationId xmlns:a16="http://schemas.microsoft.com/office/drawing/2014/main" id="{C3AD38FD-94B7-55EC-C934-AFDF4665395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07428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8" name="Rectangle 37">
            <a:hlinkClick r:id="rId7" action="ppaction://hlinksldjump"/>
            <a:extLst>
              <a:ext uri="{FF2B5EF4-FFF2-40B4-BE49-F238E27FC236}">
                <a16:creationId xmlns:a16="http://schemas.microsoft.com/office/drawing/2014/main" id="{4BB67E60-A216-0349-C8CA-CBA4984B2F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1714500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9" name="Rectangle 38">
            <a:hlinkClick r:id="rId8" action="ppaction://hlinksldjump"/>
            <a:extLst>
              <a:ext uri="{FF2B5EF4-FFF2-40B4-BE49-F238E27FC236}">
                <a16:creationId xmlns:a16="http://schemas.microsoft.com/office/drawing/2014/main" id="{E31FF8B8-2A33-87DF-8EB1-96D19B79C14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2423948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40" name="Rectangle 39">
            <a:hlinkClick r:id="rId9" action="ppaction://hlinksldjump"/>
            <a:extLst>
              <a:ext uri="{FF2B5EF4-FFF2-40B4-BE49-F238E27FC236}">
                <a16:creationId xmlns:a16="http://schemas.microsoft.com/office/drawing/2014/main" id="{59B290AB-9FA5-92BE-873C-8B4E63606E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121572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41" name="Rectangle 40">
            <a:hlinkClick r:id="rId10" action="ppaction://hlinksldjump"/>
            <a:extLst>
              <a:ext uri="{FF2B5EF4-FFF2-40B4-BE49-F238E27FC236}">
                <a16:creationId xmlns:a16="http://schemas.microsoft.com/office/drawing/2014/main" id="{D361E246-7C36-D482-FB1E-985ECB20DF9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815255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42" name="Rectangle 41">
            <a:hlinkClick r:id="rId11" action="ppaction://hlinksldjump"/>
            <a:extLst>
              <a:ext uri="{FF2B5EF4-FFF2-40B4-BE49-F238E27FC236}">
                <a16:creationId xmlns:a16="http://schemas.microsoft.com/office/drawing/2014/main" id="{0B19BB57-3BB7-5C77-0AD0-0E79AB81942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4524703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43" name="Rectangle 42">
            <a:hlinkClick r:id="rId12" action="ppaction://hlinksldjump"/>
            <a:extLst>
              <a:ext uri="{FF2B5EF4-FFF2-40B4-BE49-F238E27FC236}">
                <a16:creationId xmlns:a16="http://schemas.microsoft.com/office/drawing/2014/main" id="{152BAEDA-FDDD-F41A-E30D-8D57580418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5230210"/>
            <a:ext cx="2218995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5821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1D3DBE6-04ED-9AAB-FBC9-508F2F6D2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3D82B6F-5C85-242A-A649-166FC4EA9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69" y="631511"/>
            <a:ext cx="10506252" cy="1009651"/>
          </a:xfrm>
        </p:spPr>
        <p:txBody>
          <a:bodyPr/>
          <a:lstStyle/>
          <a:p>
            <a:r>
              <a:rPr lang="en-US" b="1"/>
              <a:t>Text Styles – Fonts and Sizes</a:t>
            </a:r>
            <a:endParaRPr lang="nb-NO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FCA98B-0EF3-6406-F6BE-195778620C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0169" y="3053624"/>
            <a:ext cx="3096564" cy="28688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4000">
                <a:latin typeface="+mj-lt"/>
              </a:rPr>
              <a:t>Sed </a:t>
            </a:r>
            <a:r>
              <a:rPr lang="nb-NO" sz="4000" err="1">
                <a:latin typeface="+mj-lt"/>
              </a:rPr>
              <a:t>diam</a:t>
            </a:r>
            <a:r>
              <a:rPr lang="nb-NO" sz="4000">
                <a:latin typeface="+mj-lt"/>
              </a:rPr>
              <a:t> </a:t>
            </a:r>
            <a:r>
              <a:rPr lang="nb-NO" sz="4000" err="1">
                <a:latin typeface="+mj-lt"/>
              </a:rPr>
              <a:t>nonummy</a:t>
            </a:r>
            <a:endParaRPr lang="nb-NO" sz="4000">
              <a:latin typeface="+mj-lt"/>
            </a:endParaRPr>
          </a:p>
        </p:txBody>
      </p:sp>
      <p:sp>
        <p:nvSpPr>
          <p:cNvPr id="4" name="TextBox 36">
            <a:extLst>
              <a:ext uri="{FF2B5EF4-FFF2-40B4-BE49-F238E27FC236}">
                <a16:creationId xmlns:a16="http://schemas.microsoft.com/office/drawing/2014/main" id="{4E66FE1D-3FDE-41CE-0093-5BAB3AAE8D15}"/>
              </a:ext>
            </a:extLst>
          </p:cNvPr>
          <p:cNvSpPr txBox="1"/>
          <p:nvPr/>
        </p:nvSpPr>
        <p:spPr>
          <a:xfrm>
            <a:off x="840169" y="2743714"/>
            <a:ext cx="3529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Tittel: Open Sans </a:t>
            </a:r>
            <a:r>
              <a:rPr lang="nb-NO" sz="1200" err="1">
                <a:solidFill>
                  <a:schemeClr val="tx2"/>
                </a:solidFill>
              </a:rPr>
              <a:t>ExtraBold</a:t>
            </a:r>
            <a:r>
              <a:rPr lang="nb-NO" sz="1200">
                <a:solidFill>
                  <a:schemeClr val="tx2"/>
                </a:solidFill>
              </a:rPr>
              <a:t> 40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AB2B21-6113-A3C8-FFD4-A78A4A6F299D}"/>
              </a:ext>
            </a:extLst>
          </p:cNvPr>
          <p:cNvSpPr txBox="1">
            <a:spLocks/>
          </p:cNvSpPr>
          <p:nvPr/>
        </p:nvSpPr>
        <p:spPr>
          <a:xfrm>
            <a:off x="4497769" y="3053624"/>
            <a:ext cx="3096564" cy="286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err="1"/>
              <a:t>Euismod</a:t>
            </a:r>
            <a:r>
              <a:rPr lang="nb-NO"/>
              <a:t> </a:t>
            </a:r>
            <a:r>
              <a:rPr lang="nb-NO" err="1"/>
              <a:t>tincidunt</a:t>
            </a:r>
            <a:r>
              <a:rPr lang="nb-NO"/>
              <a:t> ut </a:t>
            </a:r>
            <a:r>
              <a:rPr lang="nb-NO" err="1"/>
              <a:t>laoret</a:t>
            </a:r>
            <a:r>
              <a:rPr lang="nb-NO"/>
              <a:t> </a:t>
            </a:r>
            <a:r>
              <a:rPr lang="nb-NO" err="1"/>
              <a:t>dolore</a:t>
            </a:r>
            <a:r>
              <a:rPr lang="nb-NO"/>
              <a:t> </a:t>
            </a:r>
            <a:r>
              <a:rPr lang="nb-NO" err="1"/>
              <a:t>magna</a:t>
            </a:r>
            <a:r>
              <a:rPr lang="nb-NO"/>
              <a:t> </a:t>
            </a:r>
            <a:r>
              <a:rPr lang="nb-NO" err="1"/>
              <a:t>aliquam</a:t>
            </a:r>
            <a:endParaRPr lang="nb-NO"/>
          </a:p>
        </p:txBody>
      </p:sp>
      <p:sp>
        <p:nvSpPr>
          <p:cNvPr id="10" name="TextBox 36">
            <a:extLst>
              <a:ext uri="{FF2B5EF4-FFF2-40B4-BE49-F238E27FC236}">
                <a16:creationId xmlns:a16="http://schemas.microsoft.com/office/drawing/2014/main" id="{34EAC5A8-49A7-7F3A-8AF2-00CA91733FD3}"/>
              </a:ext>
            </a:extLst>
          </p:cNvPr>
          <p:cNvSpPr txBox="1"/>
          <p:nvPr/>
        </p:nvSpPr>
        <p:spPr>
          <a:xfrm>
            <a:off x="4497768" y="2743714"/>
            <a:ext cx="37249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Undertittel: Open Sans Bold 24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A20F141-3DA3-446E-D1BA-DBE5F6965749}"/>
              </a:ext>
            </a:extLst>
          </p:cNvPr>
          <p:cNvSpPr txBox="1">
            <a:spLocks/>
          </p:cNvSpPr>
          <p:nvPr/>
        </p:nvSpPr>
        <p:spPr>
          <a:xfrm>
            <a:off x="8222746" y="3192395"/>
            <a:ext cx="3096564" cy="286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b-NO" sz="1500" err="1"/>
              <a:t>Lore</a:t>
            </a:r>
            <a:r>
              <a:rPr lang="nb-NO" sz="1500"/>
              <a:t> </a:t>
            </a:r>
            <a:r>
              <a:rPr lang="nb-NO" sz="1500" err="1"/>
              <a:t>ipsum</a:t>
            </a:r>
            <a:r>
              <a:rPr lang="nb-NO" sz="1500"/>
              <a:t> </a:t>
            </a:r>
            <a:r>
              <a:rPr lang="nb-NO" sz="1500" err="1"/>
              <a:t>dolor</a:t>
            </a:r>
            <a:r>
              <a:rPr lang="nb-NO" sz="1500"/>
              <a:t> </a:t>
            </a:r>
            <a:r>
              <a:rPr lang="nb-NO" sz="1500" err="1"/>
              <a:t>sit</a:t>
            </a:r>
            <a:r>
              <a:rPr lang="nb-NO" sz="1500"/>
              <a:t> </a:t>
            </a:r>
            <a:r>
              <a:rPr lang="nb-NO" sz="1500" err="1"/>
              <a:t>amet</a:t>
            </a:r>
            <a:r>
              <a:rPr lang="nb-NO" sz="1500"/>
              <a:t>, </a:t>
            </a:r>
            <a:r>
              <a:rPr lang="nb-NO" sz="1500" err="1"/>
              <a:t>consectetuer</a:t>
            </a:r>
            <a:r>
              <a:rPr lang="nb-NO" sz="1500"/>
              <a:t> </a:t>
            </a:r>
            <a:r>
              <a:rPr lang="nb-NO" sz="1500" err="1"/>
              <a:t>adipiscing</a:t>
            </a:r>
            <a:r>
              <a:rPr lang="nb-NO" sz="1500"/>
              <a:t> </a:t>
            </a:r>
            <a:r>
              <a:rPr lang="nb-NO" sz="1500" err="1"/>
              <a:t>elit</a:t>
            </a:r>
            <a:r>
              <a:rPr lang="nb-NO" sz="1500"/>
              <a:t> sed </a:t>
            </a:r>
            <a:r>
              <a:rPr lang="nb-NO" sz="1500" err="1"/>
              <a:t>diam</a:t>
            </a:r>
            <a:r>
              <a:rPr lang="nb-NO" sz="1500"/>
              <a:t> </a:t>
            </a:r>
            <a:r>
              <a:rPr lang="nb-NO" sz="1500" err="1"/>
              <a:t>nonnumy</a:t>
            </a:r>
            <a:r>
              <a:rPr lang="nb-NO" sz="1500"/>
              <a:t> </a:t>
            </a:r>
            <a:r>
              <a:rPr lang="nb-NO" sz="1500" err="1"/>
              <a:t>nibh</a:t>
            </a:r>
            <a:r>
              <a:rPr lang="nb-NO" sz="1500"/>
              <a:t>.</a:t>
            </a:r>
          </a:p>
        </p:txBody>
      </p:sp>
      <p:sp>
        <p:nvSpPr>
          <p:cNvPr id="12" name="TextBox 36">
            <a:extLst>
              <a:ext uri="{FF2B5EF4-FFF2-40B4-BE49-F238E27FC236}">
                <a16:creationId xmlns:a16="http://schemas.microsoft.com/office/drawing/2014/main" id="{51E63F4E-F771-D5C8-498F-8439425CD30C}"/>
              </a:ext>
            </a:extLst>
          </p:cNvPr>
          <p:cNvSpPr txBox="1"/>
          <p:nvPr/>
        </p:nvSpPr>
        <p:spPr>
          <a:xfrm>
            <a:off x="8222746" y="2743714"/>
            <a:ext cx="3151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chemeClr val="tx2"/>
                </a:solidFill>
              </a:rPr>
              <a:t>Tekst: Open Sans Bold 15 </a:t>
            </a:r>
            <a:r>
              <a:rPr lang="nb-NO" sz="1200" err="1">
                <a:solidFill>
                  <a:schemeClr val="tx2"/>
                </a:solidFill>
              </a:rPr>
              <a:t>pt</a:t>
            </a:r>
            <a:endParaRPr lang="nb-NO" sz="1200">
              <a:solidFill>
                <a:schemeClr val="tx2"/>
              </a:solidFill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7A02F3D-E068-8073-D250-C327064E4A3A}"/>
              </a:ext>
            </a:extLst>
          </p:cNvPr>
          <p:cNvSpPr txBox="1">
            <a:spLocks/>
          </p:cNvSpPr>
          <p:nvPr/>
        </p:nvSpPr>
        <p:spPr>
          <a:xfrm>
            <a:off x="840168" y="1641162"/>
            <a:ext cx="9891999" cy="407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/>
              <a:t>Use the predefined text styles included in the template. These can be adjusted in size and color as needed.</a:t>
            </a:r>
            <a:endParaRPr lang="nb-NO" sz="1700"/>
          </a:p>
        </p:txBody>
      </p:sp>
    </p:spTree>
    <p:extLst>
      <p:ext uri="{BB962C8B-B14F-4D97-AF65-F5344CB8AC3E}">
        <p14:creationId xmlns:p14="http://schemas.microsoft.com/office/powerpoint/2010/main" val="2263237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33CCB2-2F6A-F00E-7C76-EEB2CA00DF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Rectangle 17">
            <a:hlinkClick r:id="rId4" action="ppaction://hlinksldjump"/>
            <a:extLst>
              <a:ext uri="{FF2B5EF4-FFF2-40B4-BE49-F238E27FC236}">
                <a16:creationId xmlns:a16="http://schemas.microsoft.com/office/drawing/2014/main" id="{46A726FA-9BAC-1219-BBF7-52C7595B81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9" name="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779D19A4-8874-C657-F802-AEB4086FDC7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0" name="Rectangle 19">
            <a:hlinkClick r:id="rId4" action="ppaction://hlinksldjump"/>
            <a:extLst>
              <a:ext uri="{FF2B5EF4-FFF2-40B4-BE49-F238E27FC236}">
                <a16:creationId xmlns:a16="http://schemas.microsoft.com/office/drawing/2014/main" id="{9CDF3BB7-4E89-A8EC-6A50-5894D08D349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1" name="Rectangle 20">
            <a:hlinkClick r:id="rId5" action="ppaction://hlinksldjump"/>
            <a:extLst>
              <a:ext uri="{FF2B5EF4-FFF2-40B4-BE49-F238E27FC236}">
                <a16:creationId xmlns:a16="http://schemas.microsoft.com/office/drawing/2014/main" id="{9DCC1A73-760A-3D03-8A15-89DD715D6BD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56027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2" name="Rectangle 21">
            <a:hlinkClick r:id="rId6" action="ppaction://hlinksldjump"/>
            <a:extLst>
              <a:ext uri="{FF2B5EF4-FFF2-40B4-BE49-F238E27FC236}">
                <a16:creationId xmlns:a16="http://schemas.microsoft.com/office/drawing/2014/main" id="{9F30093E-3BFE-73E3-7836-BD13364F96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3" name="Rectangle 22">
            <a:hlinkClick r:id="rId7" action="ppaction://hlinksldjump"/>
            <a:extLst>
              <a:ext uri="{FF2B5EF4-FFF2-40B4-BE49-F238E27FC236}">
                <a16:creationId xmlns:a16="http://schemas.microsoft.com/office/drawing/2014/main" id="{65D6FBC7-EF10-96CB-1241-685FB4FA09A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4" name="Rectangle 23">
            <a:hlinkClick r:id="rId8" action="ppaction://hlinksldjump"/>
            <a:extLst>
              <a:ext uri="{FF2B5EF4-FFF2-40B4-BE49-F238E27FC236}">
                <a16:creationId xmlns:a16="http://schemas.microsoft.com/office/drawing/2014/main" id="{7511AECD-5A06-4943-5CDB-FD2CB6C7F55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5" name="Rectangle 24">
            <a:hlinkClick r:id="rId9" action="ppaction://hlinksldjump"/>
            <a:extLst>
              <a:ext uri="{FF2B5EF4-FFF2-40B4-BE49-F238E27FC236}">
                <a16:creationId xmlns:a16="http://schemas.microsoft.com/office/drawing/2014/main" id="{5FC0DDA3-A70F-D051-3A72-2CBCDDAF201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6" name="Rectangle 25">
            <a:hlinkClick r:id="rId10" action="ppaction://hlinksldjump"/>
            <a:extLst>
              <a:ext uri="{FF2B5EF4-FFF2-40B4-BE49-F238E27FC236}">
                <a16:creationId xmlns:a16="http://schemas.microsoft.com/office/drawing/2014/main" id="{264FFE95-2D6B-4ECF-15B1-913910C7D6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7" name="Rectangle 26">
            <a:hlinkClick r:id="rId11" action="ppaction://hlinksldjump"/>
            <a:extLst>
              <a:ext uri="{FF2B5EF4-FFF2-40B4-BE49-F238E27FC236}">
                <a16:creationId xmlns:a16="http://schemas.microsoft.com/office/drawing/2014/main" id="{3EB6A644-0F86-586E-232F-BC5DC72EA95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8" name="Rectangle 27">
            <a:hlinkClick r:id="rId12" action="ppaction://hlinksldjump"/>
            <a:extLst>
              <a:ext uri="{FF2B5EF4-FFF2-40B4-BE49-F238E27FC236}">
                <a16:creationId xmlns:a16="http://schemas.microsoft.com/office/drawing/2014/main" id="{7064C0A8-3C1E-3CAC-2443-29E9AD30927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9" name="Rectangle 28">
            <a:hlinkClick r:id="rId13" action="ppaction://hlinksldjump"/>
            <a:extLst>
              <a:ext uri="{FF2B5EF4-FFF2-40B4-BE49-F238E27FC236}">
                <a16:creationId xmlns:a16="http://schemas.microsoft.com/office/drawing/2014/main" id="{12F671E8-EE66-F0CD-4AA1-4C7F219010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0" name="Rectangle 29">
            <a:hlinkClick r:id="rId14" action="ppaction://hlinksldjump"/>
            <a:extLst>
              <a:ext uri="{FF2B5EF4-FFF2-40B4-BE49-F238E27FC236}">
                <a16:creationId xmlns:a16="http://schemas.microsoft.com/office/drawing/2014/main" id="{420783BB-7E3D-B61C-7456-88A0C5B5AFA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441512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31" name="Rectangle 30">
            <a:hlinkClick r:id="rId6" action="ppaction://hlinksldjump"/>
            <a:extLst>
              <a:ext uri="{FF2B5EF4-FFF2-40B4-BE49-F238E27FC236}">
                <a16:creationId xmlns:a16="http://schemas.microsoft.com/office/drawing/2014/main" id="{A8233285-14C4-A2B1-16AD-752ABEAF25A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07428"/>
            <a:ext cx="2660431" cy="253160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0461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9A1B0B0-0BCC-D37C-8507-F4E957B8D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  <a:extLst>
              <a:ext uri="{FF2B5EF4-FFF2-40B4-BE49-F238E27FC236}">
                <a16:creationId xmlns:a16="http://schemas.microsoft.com/office/drawing/2014/main" id="{459ADE5D-D0C4-D1C5-7C6A-8AF9DB47D2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63128C83-5D94-E10D-B1CF-1F051454B4C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1E218A63-AB7F-8842-F9C7-A6E5C247AA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64E421A2-8A63-049A-DF88-4CABFF1CD0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56027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0C0B53C8-4C26-EC27-9ED9-07752C06842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9E3A2D40-6CEE-13E8-8381-60F57520663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F5BB2358-74B5-D424-6E36-CD5EBEB414D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6236AA80-E21B-01DC-AF52-688E7948CFF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17706498-9EB9-749E-1EF5-BC4F7357EB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0" action="ppaction://hlinksldjump"/>
            <a:extLst>
              <a:ext uri="{FF2B5EF4-FFF2-40B4-BE49-F238E27FC236}">
                <a16:creationId xmlns:a16="http://schemas.microsoft.com/office/drawing/2014/main" id="{B20A7FA8-22F4-9D8C-0301-50CA63B0786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1" action="ppaction://hlinksldjump"/>
            <a:extLst>
              <a:ext uri="{FF2B5EF4-FFF2-40B4-BE49-F238E27FC236}">
                <a16:creationId xmlns:a16="http://schemas.microsoft.com/office/drawing/2014/main" id="{821474D3-856B-B89C-CBC2-4D5C839F4FE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2" action="ppaction://hlinksldjump"/>
            <a:extLst>
              <a:ext uri="{FF2B5EF4-FFF2-40B4-BE49-F238E27FC236}">
                <a16:creationId xmlns:a16="http://schemas.microsoft.com/office/drawing/2014/main" id="{0B9D5974-57C1-7B5E-6F8A-008F18F66C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3" action="ppaction://hlinksldjump"/>
            <a:extLst>
              <a:ext uri="{FF2B5EF4-FFF2-40B4-BE49-F238E27FC236}">
                <a16:creationId xmlns:a16="http://schemas.microsoft.com/office/drawing/2014/main" id="{5F33565F-31C0-E2D6-2409-51FD523CC0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441512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0307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2563403-C39D-355B-D0DE-6B6DD98B45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  <a:extLst>
              <a:ext uri="{FF2B5EF4-FFF2-40B4-BE49-F238E27FC236}">
                <a16:creationId xmlns:a16="http://schemas.microsoft.com/office/drawing/2014/main" id="{214AAFF3-3CA9-6006-8FB3-B342E86816F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F218F918-DC60-B143-0C52-0F638412815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E24A2748-700C-3832-E723-E47B21DB3BE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6C50C35D-A13E-1D21-C3F0-E8E5FFE4DD0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56027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324C78CA-56B2-57B0-1EC2-584747C486B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AF15A3E8-5653-D0BB-A4CD-960A6FFB490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D2D705C0-CC77-1707-3462-699C5B1AACE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60C84C01-5B04-4D35-16D8-1ADC7BBE07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A785A57C-B536-25FE-5304-D5CA7C25A98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0" action="ppaction://hlinksldjump"/>
            <a:extLst>
              <a:ext uri="{FF2B5EF4-FFF2-40B4-BE49-F238E27FC236}">
                <a16:creationId xmlns:a16="http://schemas.microsoft.com/office/drawing/2014/main" id="{713D9700-E177-7089-32D9-A495598227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1" action="ppaction://hlinksldjump"/>
            <a:extLst>
              <a:ext uri="{FF2B5EF4-FFF2-40B4-BE49-F238E27FC236}">
                <a16:creationId xmlns:a16="http://schemas.microsoft.com/office/drawing/2014/main" id="{BD5E2BA2-B4AD-237F-D431-F9A0B89E0C6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2" action="ppaction://hlinksldjump"/>
            <a:extLst>
              <a:ext uri="{FF2B5EF4-FFF2-40B4-BE49-F238E27FC236}">
                <a16:creationId xmlns:a16="http://schemas.microsoft.com/office/drawing/2014/main" id="{5CB5FE60-12C1-2E4B-068F-C2BD815E569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3" action="ppaction://hlinksldjump"/>
            <a:extLst>
              <a:ext uri="{FF2B5EF4-FFF2-40B4-BE49-F238E27FC236}">
                <a16:creationId xmlns:a16="http://schemas.microsoft.com/office/drawing/2014/main" id="{CEECEEB7-4FCB-9A07-380C-70F990263A0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441512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8" name="Rectangle 17">
            <a:hlinkClick r:id="rId7" action="ppaction://hlinksldjump"/>
            <a:extLst>
              <a:ext uri="{FF2B5EF4-FFF2-40B4-BE49-F238E27FC236}">
                <a16:creationId xmlns:a16="http://schemas.microsoft.com/office/drawing/2014/main" id="{6EEA2EFB-2C2E-0B35-8707-65DF16AAA6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1714500"/>
            <a:ext cx="2660431" cy="136810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534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0F1D9A1-1ADE-415E-FB14-E4447F9BAA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4" action="ppaction://hlinksldjump"/>
            <a:extLst>
              <a:ext uri="{FF2B5EF4-FFF2-40B4-BE49-F238E27FC236}">
                <a16:creationId xmlns:a16="http://schemas.microsoft.com/office/drawing/2014/main" id="{655F33BA-020E-B9B2-3065-F6690C0967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4" action="ppaction://hlinksldjump"/>
            <a:extLst>
              <a:ext uri="{FF2B5EF4-FFF2-40B4-BE49-F238E27FC236}">
                <a16:creationId xmlns:a16="http://schemas.microsoft.com/office/drawing/2014/main" id="{173B5F82-9807-ED04-BDC0-F8BF523A63F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4" action="ppaction://hlinksldjump"/>
            <a:extLst>
              <a:ext uri="{FF2B5EF4-FFF2-40B4-BE49-F238E27FC236}">
                <a16:creationId xmlns:a16="http://schemas.microsoft.com/office/drawing/2014/main" id="{E05069DF-C231-F713-84F1-ED8AA9AF7B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5" action="ppaction://hlinksldjump"/>
            <a:extLst>
              <a:ext uri="{FF2B5EF4-FFF2-40B4-BE49-F238E27FC236}">
                <a16:creationId xmlns:a16="http://schemas.microsoft.com/office/drawing/2014/main" id="{607CEDC2-6BF6-931A-3418-078714744A9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56027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6" action="ppaction://hlinksldjump"/>
            <a:extLst>
              <a:ext uri="{FF2B5EF4-FFF2-40B4-BE49-F238E27FC236}">
                <a16:creationId xmlns:a16="http://schemas.microsoft.com/office/drawing/2014/main" id="{37E11157-08F3-BB09-7A7E-91B266493D1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7" action="ppaction://hlinksldjump"/>
            <a:extLst>
              <a:ext uri="{FF2B5EF4-FFF2-40B4-BE49-F238E27FC236}">
                <a16:creationId xmlns:a16="http://schemas.microsoft.com/office/drawing/2014/main" id="{13BF1F49-6CB7-BBBC-EF5B-E2F9378209F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8" action="ppaction://hlinksldjump"/>
            <a:extLst>
              <a:ext uri="{FF2B5EF4-FFF2-40B4-BE49-F238E27FC236}">
                <a16:creationId xmlns:a16="http://schemas.microsoft.com/office/drawing/2014/main" id="{80C33308-E371-2A0F-8041-09E2A52DEF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9" action="ppaction://hlinksldjump"/>
            <a:extLst>
              <a:ext uri="{FF2B5EF4-FFF2-40B4-BE49-F238E27FC236}">
                <a16:creationId xmlns:a16="http://schemas.microsoft.com/office/drawing/2014/main" id="{7B8585FF-B6DA-9B67-C2F6-13EF4FF95D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10" action="ppaction://hlinksldjump"/>
            <a:extLst>
              <a:ext uri="{FF2B5EF4-FFF2-40B4-BE49-F238E27FC236}">
                <a16:creationId xmlns:a16="http://schemas.microsoft.com/office/drawing/2014/main" id="{2DDB0F7A-A788-14B6-E5B7-1C39429E684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1" action="ppaction://hlinksldjump"/>
            <a:extLst>
              <a:ext uri="{FF2B5EF4-FFF2-40B4-BE49-F238E27FC236}">
                <a16:creationId xmlns:a16="http://schemas.microsoft.com/office/drawing/2014/main" id="{2350D211-20E4-3E46-44C3-EB4925B3FB2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2" action="ppaction://hlinksldjump"/>
            <a:extLst>
              <a:ext uri="{FF2B5EF4-FFF2-40B4-BE49-F238E27FC236}">
                <a16:creationId xmlns:a16="http://schemas.microsoft.com/office/drawing/2014/main" id="{6DA34311-09F7-9059-A693-10A266DB71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3" action="ppaction://hlinksldjump"/>
            <a:extLst>
              <a:ext uri="{FF2B5EF4-FFF2-40B4-BE49-F238E27FC236}">
                <a16:creationId xmlns:a16="http://schemas.microsoft.com/office/drawing/2014/main" id="{7AF6300D-2532-32BC-3E49-2CE329A52B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4" action="ppaction://hlinksldjump"/>
            <a:extLst>
              <a:ext uri="{FF2B5EF4-FFF2-40B4-BE49-F238E27FC236}">
                <a16:creationId xmlns:a16="http://schemas.microsoft.com/office/drawing/2014/main" id="{B29ED6EE-F514-696C-471B-F1493BF463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441512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9" name="Rectangle 18">
            <a:hlinkClick r:id="rId9" action="ppaction://hlinksldjump"/>
            <a:extLst>
              <a:ext uri="{FF2B5EF4-FFF2-40B4-BE49-F238E27FC236}">
                <a16:creationId xmlns:a16="http://schemas.microsoft.com/office/drawing/2014/main" id="{7DB5CA58-74D3-6420-ACE2-1CCB349DB1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2423947"/>
            <a:ext cx="2660431" cy="259526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15086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293894B-EF2E-F6BC-F6E9-9194B1278F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  <a:extLst>
              <a:ext uri="{FF2B5EF4-FFF2-40B4-BE49-F238E27FC236}">
                <a16:creationId xmlns:a16="http://schemas.microsoft.com/office/drawing/2014/main" id="{18DF0DC1-C28A-34EB-CC24-F1408BBEC5D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68EFFC35-C90B-A854-CEB8-E681B0297F0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7C24CD25-10F4-C409-6740-40534D95D32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AE6D1DE4-0BE7-E3C3-95F2-7CF430C492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56027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01C747CD-3645-108B-7AEB-4F4F0D55FC2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41B945C4-8A5D-BF2A-188C-EB0EB2BEB4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FCACF557-9C4D-0184-81D4-4827CE14F4A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40842557-4143-601D-CF02-E4694067081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B7E8C692-E0D0-219A-840E-1DEF1352D6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0" action="ppaction://hlinksldjump"/>
            <a:extLst>
              <a:ext uri="{FF2B5EF4-FFF2-40B4-BE49-F238E27FC236}">
                <a16:creationId xmlns:a16="http://schemas.microsoft.com/office/drawing/2014/main" id="{74BB514D-A26F-8556-B711-C131CD70D4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1" action="ppaction://hlinksldjump"/>
            <a:extLst>
              <a:ext uri="{FF2B5EF4-FFF2-40B4-BE49-F238E27FC236}">
                <a16:creationId xmlns:a16="http://schemas.microsoft.com/office/drawing/2014/main" id="{F5161313-0A0C-84AE-9035-8C61FEA3B3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2" action="ppaction://hlinksldjump"/>
            <a:extLst>
              <a:ext uri="{FF2B5EF4-FFF2-40B4-BE49-F238E27FC236}">
                <a16:creationId xmlns:a16="http://schemas.microsoft.com/office/drawing/2014/main" id="{420ABBC5-26A1-C588-21AC-31F50E25E1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3" action="ppaction://hlinksldjump"/>
            <a:extLst>
              <a:ext uri="{FF2B5EF4-FFF2-40B4-BE49-F238E27FC236}">
                <a16:creationId xmlns:a16="http://schemas.microsoft.com/office/drawing/2014/main" id="{36B57530-5497-8DE2-A386-4978D965A4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441512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0" name="Rectangle 19">
            <a:hlinkClick r:id="rId9" action="ppaction://hlinksldjump"/>
            <a:extLst>
              <a:ext uri="{FF2B5EF4-FFF2-40B4-BE49-F238E27FC236}">
                <a16:creationId xmlns:a16="http://schemas.microsoft.com/office/drawing/2014/main" id="{FA632DCC-19D2-B81D-2C92-3CB59996F39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121571"/>
            <a:ext cx="2660431" cy="1753897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2059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A76ACCA-D0F0-3D68-2556-B32972469C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  <a:extLst>
              <a:ext uri="{FF2B5EF4-FFF2-40B4-BE49-F238E27FC236}">
                <a16:creationId xmlns:a16="http://schemas.microsoft.com/office/drawing/2014/main" id="{3D0669D8-EF15-668E-9C30-A0CD34818C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8F523BC5-F718-9757-9A1B-9473734F58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DD59117D-884A-00A3-E7B3-2062CB1D485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9FC0BAD2-2E09-6B0F-961C-07F4F87F6AC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56027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3DF9BAF1-E835-488F-D2B0-2D40E20D0F0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D1BF6010-FD00-9125-7EC2-BB6D4E87FC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8BE1C886-CFEC-0AB6-23BC-41418878235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A2A86E1F-DF2F-80EE-5BAE-301CDBDF94E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99D937F1-17E3-D318-5090-E9C34FB88B0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0" action="ppaction://hlinksldjump"/>
            <a:extLst>
              <a:ext uri="{FF2B5EF4-FFF2-40B4-BE49-F238E27FC236}">
                <a16:creationId xmlns:a16="http://schemas.microsoft.com/office/drawing/2014/main" id="{B4A9130E-7351-8A1F-BF2D-96B4C43DBF3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1" action="ppaction://hlinksldjump"/>
            <a:extLst>
              <a:ext uri="{FF2B5EF4-FFF2-40B4-BE49-F238E27FC236}">
                <a16:creationId xmlns:a16="http://schemas.microsoft.com/office/drawing/2014/main" id="{934EE9BE-229A-2E12-9A32-0D5BCB40F7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2" action="ppaction://hlinksldjump"/>
            <a:extLst>
              <a:ext uri="{FF2B5EF4-FFF2-40B4-BE49-F238E27FC236}">
                <a16:creationId xmlns:a16="http://schemas.microsoft.com/office/drawing/2014/main" id="{69E83838-D363-C90D-1C48-B52BA059BAB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3" action="ppaction://hlinksldjump"/>
            <a:extLst>
              <a:ext uri="{FF2B5EF4-FFF2-40B4-BE49-F238E27FC236}">
                <a16:creationId xmlns:a16="http://schemas.microsoft.com/office/drawing/2014/main" id="{0ED2D7CB-7E99-E2BF-BCDE-04E4020E78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441512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1" name="Rectangle 20">
            <a:hlinkClick r:id="rId10" action="ppaction://hlinksldjump"/>
            <a:extLst>
              <a:ext uri="{FF2B5EF4-FFF2-40B4-BE49-F238E27FC236}">
                <a16:creationId xmlns:a16="http://schemas.microsoft.com/office/drawing/2014/main" id="{D072122C-3174-7534-3CB9-FF2EA979DAC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3815254"/>
            <a:ext cx="2660431" cy="165537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90845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A0800F-1AD2-CF80-57A6-847AEC0830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  <a:extLst>
              <a:ext uri="{FF2B5EF4-FFF2-40B4-BE49-F238E27FC236}">
                <a16:creationId xmlns:a16="http://schemas.microsoft.com/office/drawing/2014/main" id="{2AA3214C-6033-8365-E1DD-E37E92660CF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07427"/>
            <a:ext cx="2660431" cy="86710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BB476854-3761-1434-7091-4C917ACA24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1265183"/>
            <a:ext cx="1769679" cy="80798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6" name="Rectangle 5">
            <a:hlinkClick r:id="rId3" action="ppaction://hlinksldjump"/>
            <a:extLst>
              <a:ext uri="{FF2B5EF4-FFF2-40B4-BE49-F238E27FC236}">
                <a16:creationId xmlns:a16="http://schemas.microsoft.com/office/drawing/2014/main" id="{62A8D880-D0BC-D98A-9A5A-9271147682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2175640"/>
            <a:ext cx="2660431" cy="1170591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7" name="Rectangle 6">
            <a:hlinkClick r:id="rId4" action="ppaction://hlinksldjump"/>
            <a:extLst>
              <a:ext uri="{FF2B5EF4-FFF2-40B4-BE49-F238E27FC236}">
                <a16:creationId xmlns:a16="http://schemas.microsoft.com/office/drawing/2014/main" id="{525CE076-8543-0982-E897-D87F5398462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9252" y="3448706"/>
            <a:ext cx="2660431" cy="560279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8" name="Rectangle 7">
            <a:hlinkClick r:id="rId5" action="ppaction://hlinksldjump"/>
            <a:extLst>
              <a:ext uri="{FF2B5EF4-FFF2-40B4-BE49-F238E27FC236}">
                <a16:creationId xmlns:a16="http://schemas.microsoft.com/office/drawing/2014/main" id="{8922772B-8DB5-897E-FAC4-F2EDC7B3BC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0742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F086934A-A98B-432D-798A-32EECD5818D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016876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E0BE3534-5692-D577-DFFF-FDE8CCCABC0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171450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D0B02A7A-845C-BF44-30AF-3AD2798B2AE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2423948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25168271-D1BF-C6CA-7700-6293587541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121572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3" name="Rectangle 12">
            <a:hlinkClick r:id="rId10" action="ppaction://hlinksldjump"/>
            <a:extLst>
              <a:ext uri="{FF2B5EF4-FFF2-40B4-BE49-F238E27FC236}">
                <a16:creationId xmlns:a16="http://schemas.microsoft.com/office/drawing/2014/main" id="{E2146A0F-DC13-454E-7C6B-13F556A426F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3815255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4" name="Rectangle 13">
            <a:hlinkClick r:id="rId11" action="ppaction://hlinksldjump"/>
            <a:extLst>
              <a:ext uri="{FF2B5EF4-FFF2-40B4-BE49-F238E27FC236}">
                <a16:creationId xmlns:a16="http://schemas.microsoft.com/office/drawing/2014/main" id="{3F0DC029-51F9-4D94-1ECC-12A58E96AD9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4524703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5" name="Rectangle 14">
            <a:hlinkClick r:id="rId12" action="ppaction://hlinksldjump"/>
            <a:extLst>
              <a:ext uri="{FF2B5EF4-FFF2-40B4-BE49-F238E27FC236}">
                <a16:creationId xmlns:a16="http://schemas.microsoft.com/office/drawing/2014/main" id="{CEB54FE3-7B62-2105-3A0C-1EE50CBA99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3987" y="5230210"/>
            <a:ext cx="3563006" cy="610914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16" name="Rectangle 15">
            <a:hlinkClick r:id="rId13" action="ppaction://hlinksldjump"/>
            <a:extLst>
              <a:ext uri="{FF2B5EF4-FFF2-40B4-BE49-F238E27FC236}">
                <a16:creationId xmlns:a16="http://schemas.microsoft.com/office/drawing/2014/main" id="{0E69C70D-54A4-F44D-4540-F90902A3DDB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7428" y="5470634"/>
            <a:ext cx="1441512" cy="370490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  <p:sp>
        <p:nvSpPr>
          <p:cNvPr id="22" name="Rectangle 21">
            <a:hlinkClick r:id="rId11" action="ppaction://hlinksldjump"/>
            <a:extLst>
              <a:ext uri="{FF2B5EF4-FFF2-40B4-BE49-F238E27FC236}">
                <a16:creationId xmlns:a16="http://schemas.microsoft.com/office/drawing/2014/main" id="{1655BEDA-FE98-51D3-56E2-05207E8408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312" y="4468181"/>
            <a:ext cx="2684439" cy="1002453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8267062"/>
      </p:ext>
    </p:extLst>
  </p:cSld>
  <p:clrMapOvr>
    <a:masterClrMapping/>
  </p:clrMapOvr>
</p:sld>
</file>

<file path=ppt/theme/theme1.xml><?xml version="1.0" encoding="utf-8"?>
<a:theme xmlns:a="http://schemas.openxmlformats.org/drawingml/2006/main" name="Solid">
  <a:themeElements>
    <a:clrScheme name="UiTs profil">
      <a:dk1>
        <a:srgbClr val="000000"/>
      </a:dk1>
      <a:lt1>
        <a:srgbClr val="FFFFFF"/>
      </a:lt1>
      <a:dk2>
        <a:srgbClr val="003349"/>
      </a:dk2>
      <a:lt2>
        <a:srgbClr val="CDEBEF"/>
      </a:lt2>
      <a:accent1>
        <a:srgbClr val="59BEC9"/>
      </a:accent1>
      <a:accent2>
        <a:srgbClr val="CDEBEF"/>
      </a:accent2>
      <a:accent3>
        <a:srgbClr val="F2A900"/>
      </a:accent3>
      <a:accent4>
        <a:srgbClr val="FCEECC"/>
      </a:accent4>
      <a:accent5>
        <a:srgbClr val="CB333B"/>
      </a:accent5>
      <a:accent6>
        <a:srgbClr val="F7E0E2"/>
      </a:accent6>
      <a:hlink>
        <a:srgbClr val="007396"/>
      </a:hlink>
      <a:folHlink>
        <a:srgbClr val="954F72"/>
      </a:folHlink>
    </a:clrScheme>
    <a:fontScheme name="UiTs profil">
      <a:majorFont>
        <a:latin typeface="Open Sans ExtraBold"/>
        <a:ea typeface=""/>
        <a:cs typeface=""/>
      </a:majorFont>
      <a:minorFont>
        <a:latin typeface="Open Sans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9525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UiT_Organizational_Chart.pptx" id="{B30D69D2-4F9E-4BE4-A662-C5EA6F1DB897}" vid="{73FA0A7A-288E-47E2-B6A8-D76A5A7E596D}"/>
    </a:ext>
  </a:extLst>
</a:theme>
</file>

<file path=ppt/theme/theme2.xml><?xml version="1.0" encoding="utf-8"?>
<a:theme xmlns:a="http://schemas.openxmlformats.org/drawingml/2006/main" name="Frame">
  <a:themeElements>
    <a:clrScheme name="UiTs profil">
      <a:dk1>
        <a:srgbClr val="000000"/>
      </a:dk1>
      <a:lt1>
        <a:srgbClr val="FFFFFF"/>
      </a:lt1>
      <a:dk2>
        <a:srgbClr val="003349"/>
      </a:dk2>
      <a:lt2>
        <a:srgbClr val="CDEBEF"/>
      </a:lt2>
      <a:accent1>
        <a:srgbClr val="59BEC9"/>
      </a:accent1>
      <a:accent2>
        <a:srgbClr val="CDEBEF"/>
      </a:accent2>
      <a:accent3>
        <a:srgbClr val="F2A900"/>
      </a:accent3>
      <a:accent4>
        <a:srgbClr val="FCEECC"/>
      </a:accent4>
      <a:accent5>
        <a:srgbClr val="CB333B"/>
      </a:accent5>
      <a:accent6>
        <a:srgbClr val="F7E0E2"/>
      </a:accent6>
      <a:hlink>
        <a:srgbClr val="007396"/>
      </a:hlink>
      <a:folHlink>
        <a:srgbClr val="954F72"/>
      </a:folHlink>
    </a:clrScheme>
    <a:fontScheme name="UiT">
      <a:majorFont>
        <a:latin typeface="Open Sans ExtraBold"/>
        <a:ea typeface=""/>
        <a:cs typeface=""/>
      </a:majorFont>
      <a:minorFont>
        <a:latin typeface="Open Sans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9525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UiT_Organizational_Chart.pptx" id="{B30D69D2-4F9E-4BE4-A662-C5EA6F1DB897}" vid="{43BB0E1B-14CE-44CA-8B35-BABE4CD7448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6CC4E68F22484395BB93847BA6D0B8" ma:contentTypeVersion="3" ma:contentTypeDescription="Create a new document." ma:contentTypeScope="" ma:versionID="4a8359c01e079ef00097331ccee0dea2">
  <xsd:schema xmlns:xsd="http://www.w3.org/2001/XMLSchema" xmlns:xs="http://www.w3.org/2001/XMLSchema" xmlns:p="http://schemas.microsoft.com/office/2006/metadata/properties" xmlns:ns2="d61a547a-9c07-4cc4-a142-d6472416e13d" xmlns:ns3="47bdc872-4bf2-4cc1-b153-8c1112a455b6" targetNamespace="http://schemas.microsoft.com/office/2006/metadata/properties" ma:root="true" ma:fieldsID="b77008ffee93b520da7e098d9ac56bf5" ns2:_="" ns3:_="">
    <xsd:import namespace="d61a547a-9c07-4cc4-a142-d6472416e13d"/>
    <xsd:import namespace="47bdc872-4bf2-4cc1-b153-8c1112a455b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1a547a-9c07-4cc4-a142-d6472416e1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bdc872-4bf2-4cc1-b153-8c1112a455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61a547a-9c07-4cc4-a142-d6472416e13d">NKVMW7ZA4VH6-338744395-7</_dlc_DocId>
    <_dlc_DocIdUrl xmlns="d61a547a-9c07-4cc4-a142-d6472416e13d">
      <Url>https://universitetetitromso.sharepoint.com/sites/UiTTemplateLibrary/_layouts/15/DocIdRedir.aspx?ID=NKVMW7ZA4VH6-338744395-7</Url>
      <Description>NKVMW7ZA4VH6-338744395-7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29F46F3-1E79-4BF2-ACD8-EDFEA82CE26A}">
  <ds:schemaRefs>
    <ds:schemaRef ds:uri="47bdc872-4bf2-4cc1-b153-8c1112a455b6"/>
    <ds:schemaRef ds:uri="d61a547a-9c07-4cc4-a142-d6472416e13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AB8CE85-5F1D-42BF-8415-06CA0A4ECE67}">
  <ds:schemaRefs>
    <ds:schemaRef ds:uri="47bdc872-4bf2-4cc1-b153-8c1112a455b6"/>
    <ds:schemaRef ds:uri="d61a547a-9c07-4cc4-a142-d6472416e13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012518E-665B-4845-8B5B-0C9337B7809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F2F52F8-7AE5-4638-947E-7912B0B4569D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560</Words>
  <Application>Microsoft Office PowerPoint</Application>
  <PresentationFormat>Widescreen</PresentationFormat>
  <Paragraphs>91</Paragraphs>
  <Slides>20</Slides>
  <Notes>8</Notes>
  <HiddenSlides>9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Aptos</vt:lpstr>
      <vt:lpstr>Open Sans ExtraBold</vt:lpstr>
      <vt:lpstr>Open Sans Bold</vt:lpstr>
      <vt:lpstr>Calibri</vt:lpstr>
      <vt:lpstr>Solid</vt:lpstr>
      <vt:lpstr>Frame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Introduction</vt:lpstr>
      <vt:lpstr>Slides</vt:lpstr>
      <vt:lpstr>Other templates</vt:lpstr>
      <vt:lpstr>Title Slide</vt:lpstr>
      <vt:lpstr>Title Slide</vt:lpstr>
      <vt:lpstr>Slide Layout</vt:lpstr>
      <vt:lpstr>Colors</vt:lpstr>
      <vt:lpstr>Colors</vt:lpstr>
      <vt:lpstr>Text Styles – Fonts and Sizes</vt:lpstr>
    </vt:vector>
  </TitlesOfParts>
  <Company>UiT The Arctic University of Norway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Torger Grytå</dc:creator>
  <cp:lastModifiedBy>Torger Grytå</cp:lastModifiedBy>
  <cp:revision>2</cp:revision>
  <dcterms:created xsi:type="dcterms:W3CDTF">2026-01-05T11:35:28Z</dcterms:created>
  <dcterms:modified xsi:type="dcterms:W3CDTF">2026-01-28T13:36:18Z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0x010100566CC4E68F22484395BB93847BA6D0B8</vt:lpwstr>
  </property>
  <property fmtid="{D5CDD505-2E9C-101B-9397-08002B2CF9AE}" pid="3" name="_dlc_DocIdItemGuid">
    <vt:lpwstr>72fc9a94-30a2-4bee-9b9a-5de55e496d5e</vt:lpwstr>
  </property>
</Properties>
</file>