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5"/>
    <p:sldMasterId id="2147483744" r:id="rId6"/>
  </p:sldMasterIdLst>
  <p:notesMasterIdLst>
    <p:notesMasterId r:id="rId27"/>
  </p:notesMasterIdLst>
  <p:handoutMasterIdLst>
    <p:handoutMasterId r:id="rId28"/>
  </p:handoutMasterIdLst>
  <p:sldIdLst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278" r:id="rId18"/>
    <p:sldId id="287" r:id="rId19"/>
    <p:sldId id="279" r:id="rId20"/>
    <p:sldId id="280" r:id="rId21"/>
    <p:sldId id="282" r:id="rId22"/>
    <p:sldId id="283" r:id="rId23"/>
    <p:sldId id="284" r:id="rId24"/>
    <p:sldId id="285" r:id="rId25"/>
    <p:sldId id="286" r:id="rId26"/>
  </p:sldIdLst>
  <p:sldSz cx="12192000" cy="6858000"/>
  <p:notesSz cx="6858000" cy="9144000"/>
  <p:embeddedFontLst>
    <p:embeddedFont>
      <p:font typeface="Open Sans Bold" panose="020B0604020202020204" charset="0"/>
      <p:bold r:id="rId29"/>
      <p:italic r:id="rId30"/>
      <p:boldItalic r:id="rId31"/>
    </p:embeddedFont>
    <p:embeddedFont>
      <p:font typeface="Open Sans ExtraBold" panose="020B0906030804020204" pitchFamily="34" charset="0"/>
      <p:bold r:id="rId32"/>
      <p:boldItalic r:id="rId33"/>
    </p:embeddedFont>
  </p:embeddedFontLst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F54F11E-8870-4009-8A0B-D0E82A95D604}">
          <p14:sldIdLst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</p14:sldIdLst>
        </p14:section>
        <p14:section name="Brukerveiledning" id="{A729AB19-6366-41DB-ACF1-957C1C7096C8}">
          <p14:sldIdLst>
            <p14:sldId id="278"/>
            <p14:sldId id="287"/>
            <p14:sldId id="279"/>
            <p14:sldId id="280"/>
            <p14:sldId id="282"/>
            <p14:sldId id="283"/>
            <p14:sldId id="284"/>
            <p14:sldId id="285"/>
            <p14:sldId id="28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7E0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D9A8B2-81D7-40A5-8423-674E56BAABEB}" v="57" dt="2026-01-27T08:57:55.6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08" y="30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microsoft.com/office/2015/10/relationships/revisionInfo" Target="revisionInfo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font" Target="fonts/font5.fntdata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font" Target="fonts/font4.fntdata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font" Target="fonts/font3.fntdata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viewProps" Target="viewProp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rger Grytå" userId="539de34a-5f54-4ef7-b608-689842b60cee" providerId="ADAL" clId="{8555E37E-0DF3-5A79-95BF-B4E2F1E7F469}"/>
    <pc:docChg chg="undo custSel addSld delSld modSection">
      <pc:chgData name="Torger Grytå" userId="539de34a-5f54-4ef7-b608-689842b60cee" providerId="ADAL" clId="{8555E37E-0DF3-5A79-95BF-B4E2F1E7F469}" dt="2026-01-20T13:47:11.631" v="1" actId="680"/>
      <pc:docMkLst>
        <pc:docMk/>
      </pc:docMkLst>
    </pc:docChg>
  </pc:docChgLst>
  <pc:docChgLst>
    <pc:chgData name="Torger Grytå" userId="539de34a-5f54-4ef7-b608-689842b60cee" providerId="ADAL" clId="{47CD8B43-5314-48B0-BE4E-134FAB94500F}"/>
    <pc:docChg chg="undo custSel addSld delSld modSld modMainMaster modSection">
      <pc:chgData name="Torger Grytå" userId="539de34a-5f54-4ef7-b608-689842b60cee" providerId="ADAL" clId="{47CD8B43-5314-48B0-BE4E-134FAB94500F}" dt="2026-01-28T13:29:43.514" v="345" actId="34135"/>
      <pc:docMkLst>
        <pc:docMk/>
      </pc:docMkLst>
      <pc:sldChg chg="addSp modSp mod">
        <pc:chgData name="Torger Grytå" userId="539de34a-5f54-4ef7-b608-689842b60cee" providerId="ADAL" clId="{47CD8B43-5314-48B0-BE4E-134FAB94500F}" dt="2026-01-22T12:54:21.141" v="83" actId="1076"/>
        <pc:sldMkLst>
          <pc:docMk/>
          <pc:sldMk cId="2635517193" sldId="278"/>
        </pc:sldMkLst>
        <pc:spChg chg="add mod">
          <ac:chgData name="Torger Grytå" userId="539de34a-5f54-4ef7-b608-689842b60cee" providerId="ADAL" clId="{47CD8B43-5314-48B0-BE4E-134FAB94500F}" dt="2026-01-22T12:54:21.141" v="83" actId="1076"/>
          <ac:spMkLst>
            <pc:docMk/>
            <pc:sldMk cId="2635517193" sldId="278"/>
            <ac:spMk id="5" creationId="{7AF7277D-C8D6-7407-4F39-0A5B8CEA0C4D}"/>
          </ac:spMkLst>
        </pc:spChg>
        <pc:picChg chg="mod">
          <ac:chgData name="Torger Grytå" userId="539de34a-5f54-4ef7-b608-689842b60cee" providerId="ADAL" clId="{47CD8B43-5314-48B0-BE4E-134FAB94500F}" dt="2026-01-22T12:54:15.467" v="82" actId="1076"/>
          <ac:picMkLst>
            <pc:docMk/>
            <pc:sldMk cId="2635517193" sldId="278"/>
            <ac:picMk id="18" creationId="{DBC96B14-8789-ACDF-11A6-B11480277FE4}"/>
          </ac:picMkLst>
        </pc:picChg>
      </pc:sldChg>
      <pc:sldChg chg="modSp mod">
        <pc:chgData name="Torger Grytå" userId="539de34a-5f54-4ef7-b608-689842b60cee" providerId="ADAL" clId="{47CD8B43-5314-48B0-BE4E-134FAB94500F}" dt="2026-01-22T11:50:01.772" v="77" actId="27636"/>
        <pc:sldMkLst>
          <pc:docMk/>
          <pc:sldMk cId="4004628246" sldId="279"/>
        </pc:sldMkLst>
        <pc:spChg chg="mod">
          <ac:chgData name="Torger Grytå" userId="539de34a-5f54-4ef7-b608-689842b60cee" providerId="ADAL" clId="{47CD8B43-5314-48B0-BE4E-134FAB94500F}" dt="2026-01-22T11:50:01.772" v="77" actId="27636"/>
          <ac:spMkLst>
            <pc:docMk/>
            <pc:sldMk cId="4004628246" sldId="279"/>
            <ac:spMk id="42" creationId="{9EC44CD8-469B-65DD-3700-0DABB8A0607E}"/>
          </ac:spMkLst>
        </pc:spChg>
      </pc:sldChg>
      <pc:sldChg chg="modSp mod">
        <pc:chgData name="Torger Grytå" userId="539de34a-5f54-4ef7-b608-689842b60cee" providerId="ADAL" clId="{47CD8B43-5314-48B0-BE4E-134FAB94500F}" dt="2026-01-22T16:22:39.608" v="85" actId="20577"/>
        <pc:sldMkLst>
          <pc:docMk/>
          <pc:sldMk cId="2496497054" sldId="282"/>
        </pc:sldMkLst>
        <pc:spChg chg="mod">
          <ac:chgData name="Torger Grytå" userId="539de34a-5f54-4ef7-b608-689842b60cee" providerId="ADAL" clId="{47CD8B43-5314-48B0-BE4E-134FAB94500F}" dt="2026-01-22T16:22:39.608" v="85" actId="20577"/>
          <ac:spMkLst>
            <pc:docMk/>
            <pc:sldMk cId="2496497054" sldId="282"/>
            <ac:spMk id="28" creationId="{3F267E58-20D8-5DCB-8408-DF2B67D4C63C}"/>
          </ac:spMkLst>
        </pc:spChg>
      </pc:sldChg>
      <pc:sldChg chg="modSp mod">
        <pc:chgData name="Torger Grytå" userId="539de34a-5f54-4ef7-b608-689842b60cee" providerId="ADAL" clId="{47CD8B43-5314-48B0-BE4E-134FAB94500F}" dt="2026-01-17T14:11:26.707" v="9" actId="1076"/>
        <pc:sldMkLst>
          <pc:docMk/>
          <pc:sldMk cId="4132342025" sldId="283"/>
        </pc:sldMkLst>
        <pc:picChg chg="mod">
          <ac:chgData name="Torger Grytå" userId="539de34a-5f54-4ef7-b608-689842b60cee" providerId="ADAL" clId="{47CD8B43-5314-48B0-BE4E-134FAB94500F}" dt="2026-01-17T14:11:24.904" v="7" actId="1076"/>
          <ac:picMkLst>
            <pc:docMk/>
            <pc:sldMk cId="4132342025" sldId="283"/>
            <ac:picMk id="9" creationId="{5C5145FD-10CB-2F12-FEC6-DAA9E5DFAD5B}"/>
          </ac:picMkLst>
        </pc:picChg>
        <pc:picChg chg="mod">
          <ac:chgData name="Torger Grytå" userId="539de34a-5f54-4ef7-b608-689842b60cee" providerId="ADAL" clId="{47CD8B43-5314-48B0-BE4E-134FAB94500F}" dt="2026-01-17T14:11:24.904" v="7" actId="1076"/>
          <ac:picMkLst>
            <pc:docMk/>
            <pc:sldMk cId="4132342025" sldId="283"/>
            <ac:picMk id="10" creationId="{D45DF1DE-9BE8-7ADA-9DC2-703DB1CA627E}"/>
          </ac:picMkLst>
        </pc:picChg>
        <pc:picChg chg="mod">
          <ac:chgData name="Torger Grytå" userId="539de34a-5f54-4ef7-b608-689842b60cee" providerId="ADAL" clId="{47CD8B43-5314-48B0-BE4E-134FAB94500F}" dt="2026-01-17T14:11:26.707" v="9" actId="1076"/>
          <ac:picMkLst>
            <pc:docMk/>
            <pc:sldMk cId="4132342025" sldId="283"/>
            <ac:picMk id="11" creationId="{3BF1A734-0663-4E0B-5976-05D577C6F0A3}"/>
          </ac:picMkLst>
        </pc:picChg>
        <pc:picChg chg="mod">
          <ac:chgData name="Torger Grytå" userId="539de34a-5f54-4ef7-b608-689842b60cee" providerId="ADAL" clId="{47CD8B43-5314-48B0-BE4E-134FAB94500F}" dt="2026-01-17T14:11:26.707" v="9" actId="1076"/>
          <ac:picMkLst>
            <pc:docMk/>
            <pc:sldMk cId="4132342025" sldId="283"/>
            <ac:picMk id="12" creationId="{1191B10E-8D63-96E1-EB03-32556FEA65CF}"/>
          </ac:picMkLst>
        </pc:picChg>
      </pc:sldChg>
      <pc:sldChg chg="addSp delSp modSp mod">
        <pc:chgData name="Torger Grytå" userId="539de34a-5f54-4ef7-b608-689842b60cee" providerId="ADAL" clId="{47CD8B43-5314-48B0-BE4E-134FAB94500F}" dt="2026-01-17T14:13:13.007" v="18"/>
        <pc:sldMkLst>
          <pc:docMk/>
          <pc:sldMk cId="1396108277" sldId="284"/>
        </pc:sldMkLst>
        <pc:picChg chg="add mod">
          <ac:chgData name="Torger Grytå" userId="539de34a-5f54-4ef7-b608-689842b60cee" providerId="ADAL" clId="{47CD8B43-5314-48B0-BE4E-134FAB94500F}" dt="2026-01-17T14:13:13.007" v="18"/>
          <ac:picMkLst>
            <pc:docMk/>
            <pc:sldMk cId="1396108277" sldId="284"/>
            <ac:picMk id="7" creationId="{4A13A239-3C78-7F67-5FB3-6B1CB88E17D8}"/>
          </ac:picMkLst>
        </pc:picChg>
      </pc:sldChg>
      <pc:sldChg chg="addSp delSp modSp new mod">
        <pc:chgData name="Torger Grytå" userId="539de34a-5f54-4ef7-b608-689842b60cee" providerId="ADAL" clId="{47CD8B43-5314-48B0-BE4E-134FAB94500F}" dt="2026-01-28T13:29:43.514" v="345" actId="34135"/>
        <pc:sldMkLst>
          <pc:docMk/>
          <pc:sldMk cId="933648214" sldId="289"/>
        </pc:sldMkLst>
        <pc:spChg chg="add mod">
          <ac:chgData name="Torger Grytå" userId="539de34a-5f54-4ef7-b608-689842b60cee" providerId="ADAL" clId="{47CD8B43-5314-48B0-BE4E-134FAB94500F}" dt="2026-01-27T08:54:47.203" v="227" actId="368"/>
          <ac:spMkLst>
            <pc:docMk/>
            <pc:sldMk cId="933648214" sldId="289"/>
            <ac:spMk id="4" creationId="{DA0EF4CB-7D78-E20E-EBC6-0B124C1B7753}"/>
          </ac:spMkLst>
        </pc:spChg>
        <pc:spChg chg="add mod">
          <ac:chgData name="Torger Grytå" userId="539de34a-5f54-4ef7-b608-689842b60cee" providerId="ADAL" clId="{47CD8B43-5314-48B0-BE4E-134FAB94500F}" dt="2026-01-28T13:29:43.514" v="345" actId="34135"/>
          <ac:spMkLst>
            <pc:docMk/>
            <pc:sldMk cId="933648214" sldId="289"/>
            <ac:spMk id="5" creationId="{FBBF2D9B-A3E8-DA4C-23D9-F33959139891}"/>
          </ac:spMkLst>
        </pc:spChg>
        <pc:spChg chg="add mod">
          <ac:chgData name="Torger Grytå" userId="539de34a-5f54-4ef7-b608-689842b60cee" providerId="ADAL" clId="{47CD8B43-5314-48B0-BE4E-134FAB94500F}" dt="2026-01-23T10:08:38.874" v="215" actId="34135"/>
          <ac:spMkLst>
            <pc:docMk/>
            <pc:sldMk cId="933648214" sldId="289"/>
            <ac:spMk id="6" creationId="{341618EF-A6B3-2F92-6718-51606668BE2A}"/>
          </ac:spMkLst>
        </pc:spChg>
        <pc:spChg chg="add mod">
          <ac:chgData name="Torger Grytå" userId="539de34a-5f54-4ef7-b608-689842b60cee" providerId="ADAL" clId="{47CD8B43-5314-48B0-BE4E-134FAB94500F}" dt="2026-01-28T13:29:43.514" v="345" actId="34135"/>
          <ac:spMkLst>
            <pc:docMk/>
            <pc:sldMk cId="933648214" sldId="289"/>
            <ac:spMk id="7" creationId="{999C87AE-C1E5-1592-B8EB-4DA4299C95E1}"/>
          </ac:spMkLst>
        </pc:spChg>
        <pc:spChg chg="add mod">
          <ac:chgData name="Torger Grytå" userId="539de34a-5f54-4ef7-b608-689842b60cee" providerId="ADAL" clId="{47CD8B43-5314-48B0-BE4E-134FAB94500F}" dt="2026-01-28T13:29:43.514" v="345" actId="34135"/>
          <ac:spMkLst>
            <pc:docMk/>
            <pc:sldMk cId="933648214" sldId="289"/>
            <ac:spMk id="8" creationId="{DBD3FB3D-7F23-CD4A-E4CB-86B1E8C52E7B}"/>
          </ac:spMkLst>
        </pc:spChg>
        <pc:spChg chg="add mod">
          <ac:chgData name="Torger Grytå" userId="539de34a-5f54-4ef7-b608-689842b60cee" providerId="ADAL" clId="{47CD8B43-5314-48B0-BE4E-134FAB94500F}" dt="2026-01-22T17:09:18.111" v="145"/>
          <ac:spMkLst>
            <pc:docMk/>
            <pc:sldMk cId="933648214" sldId="289"/>
            <ac:spMk id="9" creationId="{856A3766-EDE9-F1FA-8754-74FEF728F922}"/>
          </ac:spMkLst>
        </pc:spChg>
        <pc:spChg chg="add mod">
          <ac:chgData name="Torger Grytå" userId="539de34a-5f54-4ef7-b608-689842b60cee" providerId="ADAL" clId="{47CD8B43-5314-48B0-BE4E-134FAB94500F}" dt="2026-01-28T13:29:43.514" v="345" actId="34135"/>
          <ac:spMkLst>
            <pc:docMk/>
            <pc:sldMk cId="933648214" sldId="289"/>
            <ac:spMk id="10" creationId="{6A201D94-7EA5-8331-E524-E5F075E037E1}"/>
          </ac:spMkLst>
        </pc:spChg>
        <pc:spChg chg="add mod">
          <ac:chgData name="Torger Grytå" userId="539de34a-5f54-4ef7-b608-689842b60cee" providerId="ADAL" clId="{47CD8B43-5314-48B0-BE4E-134FAB94500F}" dt="2026-01-28T13:29:43.514" v="345" actId="34135"/>
          <ac:spMkLst>
            <pc:docMk/>
            <pc:sldMk cId="933648214" sldId="289"/>
            <ac:spMk id="11" creationId="{7270EE37-BB7B-F8E3-D774-B5D52C6CB44B}"/>
          </ac:spMkLst>
        </pc:spChg>
        <pc:spChg chg="add mod">
          <ac:chgData name="Torger Grytå" userId="539de34a-5f54-4ef7-b608-689842b60cee" providerId="ADAL" clId="{47CD8B43-5314-48B0-BE4E-134FAB94500F}" dt="2026-01-27T08:54:47.203" v="227" actId="368"/>
          <ac:spMkLst>
            <pc:docMk/>
            <pc:sldMk cId="933648214" sldId="289"/>
            <ac:spMk id="12" creationId="{7144A2D9-0FB9-555D-4DB5-A6CE232CD7F5}"/>
          </ac:spMkLst>
        </pc:spChg>
        <pc:spChg chg="add mod">
          <ac:chgData name="Torger Grytå" userId="539de34a-5f54-4ef7-b608-689842b60cee" providerId="ADAL" clId="{47CD8B43-5314-48B0-BE4E-134FAB94500F}" dt="2026-01-28T13:29:43.514" v="345" actId="34135"/>
          <ac:spMkLst>
            <pc:docMk/>
            <pc:sldMk cId="933648214" sldId="289"/>
            <ac:spMk id="13" creationId="{4D30401D-F63C-8CC6-D283-97EEADA717DF}"/>
          </ac:spMkLst>
        </pc:spChg>
        <pc:spChg chg="add mod">
          <ac:chgData name="Torger Grytå" userId="539de34a-5f54-4ef7-b608-689842b60cee" providerId="ADAL" clId="{47CD8B43-5314-48B0-BE4E-134FAB94500F}" dt="2026-01-27T08:54:47.203" v="227" actId="368"/>
          <ac:spMkLst>
            <pc:docMk/>
            <pc:sldMk cId="933648214" sldId="289"/>
            <ac:spMk id="14" creationId="{E5B0CB16-E857-405E-ED45-637C6BC13FFE}"/>
          </ac:spMkLst>
        </pc:spChg>
        <pc:spChg chg="add mod">
          <ac:chgData name="Torger Grytå" userId="539de34a-5f54-4ef7-b608-689842b60cee" providerId="ADAL" clId="{47CD8B43-5314-48B0-BE4E-134FAB94500F}" dt="2026-01-22T17:10:11.890" v="151"/>
          <ac:spMkLst>
            <pc:docMk/>
            <pc:sldMk cId="933648214" sldId="289"/>
            <ac:spMk id="15" creationId="{04F12F2B-553C-2CFA-4021-7F3804C625E5}"/>
          </ac:spMkLst>
        </pc:spChg>
        <pc:spChg chg="add mod">
          <ac:chgData name="Torger Grytå" userId="539de34a-5f54-4ef7-b608-689842b60cee" providerId="ADAL" clId="{47CD8B43-5314-48B0-BE4E-134FAB94500F}" dt="2026-01-28T13:29:43.514" v="345" actId="34135"/>
          <ac:spMkLst>
            <pc:docMk/>
            <pc:sldMk cId="933648214" sldId="289"/>
            <ac:spMk id="16" creationId="{FD4BD31A-1A09-D58D-9332-E5650C500FB4}"/>
          </ac:spMkLst>
        </pc:spChg>
        <pc:spChg chg="add mod">
          <ac:chgData name="Torger Grytå" userId="539de34a-5f54-4ef7-b608-689842b60cee" providerId="ADAL" clId="{47CD8B43-5314-48B0-BE4E-134FAB94500F}" dt="2026-01-22T17:11:13.500" v="156" actId="14100"/>
          <ac:spMkLst>
            <pc:docMk/>
            <pc:sldMk cId="933648214" sldId="289"/>
            <ac:spMk id="17" creationId="{DA58AD32-78F1-57FE-1775-27B8E6265DEA}"/>
          </ac:spMkLst>
        </pc:spChg>
        <pc:spChg chg="add mod">
          <ac:chgData name="Torger Grytå" userId="539de34a-5f54-4ef7-b608-689842b60cee" providerId="ADAL" clId="{47CD8B43-5314-48B0-BE4E-134FAB94500F}" dt="2026-01-22T17:11:13.500" v="156" actId="14100"/>
          <ac:spMkLst>
            <pc:docMk/>
            <pc:sldMk cId="933648214" sldId="289"/>
            <ac:spMk id="19" creationId="{C8D8D689-262A-1CCB-366C-8244EED07332}"/>
          </ac:spMkLst>
        </pc:spChg>
        <pc:spChg chg="add mod">
          <ac:chgData name="Torger Grytå" userId="539de34a-5f54-4ef7-b608-689842b60cee" providerId="ADAL" clId="{47CD8B43-5314-48B0-BE4E-134FAB94500F}" dt="2026-01-28T13:29:43.514" v="345" actId="34135"/>
          <ac:spMkLst>
            <pc:docMk/>
            <pc:sldMk cId="933648214" sldId="289"/>
            <ac:spMk id="20" creationId="{B5CA2EE2-F917-0824-DDFB-CCC8BC3F809D}"/>
          </ac:spMkLst>
        </pc:spChg>
        <pc:spChg chg="add mod">
          <ac:chgData name="Torger Grytå" userId="539de34a-5f54-4ef7-b608-689842b60cee" providerId="ADAL" clId="{47CD8B43-5314-48B0-BE4E-134FAB94500F}" dt="2026-01-28T13:29:43.514" v="345" actId="34135"/>
          <ac:spMkLst>
            <pc:docMk/>
            <pc:sldMk cId="933648214" sldId="289"/>
            <ac:spMk id="21" creationId="{01624B3D-0BE4-BB4D-0D56-B3F7B4D6DBD0}"/>
          </ac:spMkLst>
        </pc:spChg>
        <pc:spChg chg="add mod">
          <ac:chgData name="Torger Grytå" userId="539de34a-5f54-4ef7-b608-689842b60cee" providerId="ADAL" clId="{47CD8B43-5314-48B0-BE4E-134FAB94500F}" dt="2026-01-27T08:54:47.203" v="227" actId="368"/>
          <ac:spMkLst>
            <pc:docMk/>
            <pc:sldMk cId="933648214" sldId="289"/>
            <ac:spMk id="22" creationId="{01FC60A4-947A-4AAF-28B3-1A834123D1EB}"/>
          </ac:spMkLst>
        </pc:spChg>
        <pc:spChg chg="add mod">
          <ac:chgData name="Torger Grytå" userId="539de34a-5f54-4ef7-b608-689842b60cee" providerId="ADAL" clId="{47CD8B43-5314-48B0-BE4E-134FAB94500F}" dt="2026-01-27T08:54:47.203" v="227" actId="368"/>
          <ac:spMkLst>
            <pc:docMk/>
            <pc:sldMk cId="933648214" sldId="289"/>
            <ac:spMk id="23" creationId="{74A8C633-6BA1-F75C-F2C1-CA3459B32E54}"/>
          </ac:spMkLst>
        </pc:spChg>
        <pc:spChg chg="add mod">
          <ac:chgData name="Torger Grytå" userId="539de34a-5f54-4ef7-b608-689842b60cee" providerId="ADAL" clId="{47CD8B43-5314-48B0-BE4E-134FAB94500F}" dt="2026-01-28T13:29:43.514" v="345" actId="34135"/>
          <ac:spMkLst>
            <pc:docMk/>
            <pc:sldMk cId="933648214" sldId="289"/>
            <ac:spMk id="24" creationId="{52DEED3C-9E00-A6B4-E5C3-0D158CB77D53}"/>
          </ac:spMkLst>
        </pc:spChg>
        <pc:picChg chg="add del mod">
          <ac:chgData name="Torger Grytå" userId="539de34a-5f54-4ef7-b608-689842b60cee" providerId="ADAL" clId="{47CD8B43-5314-48B0-BE4E-134FAB94500F}" dt="2026-01-27T08:55:03.421" v="230" actId="478"/>
          <ac:picMkLst>
            <pc:docMk/>
            <pc:sldMk cId="933648214" sldId="289"/>
            <ac:picMk id="3" creationId="{3D76121A-4CDA-4C98-1D59-ACEC5BD60701}"/>
          </ac:picMkLst>
        </pc:picChg>
        <pc:picChg chg="add mod ord">
          <ac:chgData name="Torger Grytå" userId="539de34a-5f54-4ef7-b608-689842b60cee" providerId="ADAL" clId="{47CD8B43-5314-48B0-BE4E-134FAB94500F}" dt="2026-01-28T13:27:52.736" v="304" actId="167"/>
          <ac:picMkLst>
            <pc:docMk/>
            <pc:sldMk cId="933648214" sldId="289"/>
            <ac:picMk id="3" creationId="{4156B49B-879E-5FA0-9BDC-0EB39C0E069F}"/>
          </ac:picMkLst>
        </pc:picChg>
        <pc:picChg chg="add mod">
          <ac:chgData name="Torger Grytå" userId="539de34a-5f54-4ef7-b608-689842b60cee" providerId="ADAL" clId="{47CD8B43-5314-48B0-BE4E-134FAB94500F}" dt="2026-01-27T08:54:43.188" v="226"/>
          <ac:picMkLst>
            <pc:docMk/>
            <pc:sldMk cId="933648214" sldId="289"/>
            <ac:picMk id="18" creationId="{0C23AA9F-E4B5-77AD-3008-851DF3CE74A0}"/>
          </ac:picMkLst>
        </pc:picChg>
        <pc:picChg chg="add del mod ord">
          <ac:chgData name="Torger Grytå" userId="539de34a-5f54-4ef7-b608-689842b60cee" providerId="ADAL" clId="{47CD8B43-5314-48B0-BE4E-134FAB94500F}" dt="2026-01-28T13:27:58.966" v="305" actId="478"/>
          <ac:picMkLst>
            <pc:docMk/>
            <pc:sldMk cId="933648214" sldId="289"/>
            <ac:picMk id="26" creationId="{31A43530-5C71-EA6E-13B5-E27040BF29F3}"/>
          </ac:picMkLst>
        </pc:picChg>
      </pc:sldChg>
      <pc:sldChg chg="addSp delSp modSp new mod">
        <pc:chgData name="Torger Grytå" userId="539de34a-5f54-4ef7-b608-689842b60cee" providerId="ADAL" clId="{47CD8B43-5314-48B0-BE4E-134FAB94500F}" dt="2026-01-28T13:29:40.462" v="344" actId="34135"/>
        <pc:sldMkLst>
          <pc:docMk/>
          <pc:sldMk cId="2476522904" sldId="290"/>
        </pc:sldMkLst>
        <pc:spChg chg="mod">
          <ac:chgData name="Torger Grytå" userId="539de34a-5f54-4ef7-b608-689842b60cee" providerId="ADAL" clId="{47CD8B43-5314-48B0-BE4E-134FAB94500F}" dt="2026-01-23T10:08:42.986" v="216" actId="34135"/>
          <ac:spMkLst>
            <pc:docMk/>
            <pc:sldMk cId="2476522904" sldId="290"/>
            <ac:spMk id="5" creationId="{BD9EEAB9-C5FA-D60C-A910-00BF3B0714A8}"/>
          </ac:spMkLst>
        </pc:spChg>
        <pc:spChg chg="mod">
          <ac:chgData name="Torger Grytå" userId="539de34a-5f54-4ef7-b608-689842b60cee" providerId="ADAL" clId="{47CD8B43-5314-48B0-BE4E-134FAB94500F}" dt="2026-01-23T10:08:42.986" v="216" actId="34135"/>
          <ac:spMkLst>
            <pc:docMk/>
            <pc:sldMk cId="2476522904" sldId="290"/>
            <ac:spMk id="6" creationId="{DF4C6034-3042-ECC8-71B5-4EFCA245AEF0}"/>
          </ac:spMkLst>
        </pc:spChg>
        <pc:spChg chg="add mod">
          <ac:chgData name="Torger Grytå" userId="539de34a-5f54-4ef7-b608-689842b60cee" providerId="ADAL" clId="{47CD8B43-5314-48B0-BE4E-134FAB94500F}" dt="2026-01-23T10:08:42.986" v="216" actId="34135"/>
          <ac:spMkLst>
            <pc:docMk/>
            <pc:sldMk cId="2476522904" sldId="290"/>
            <ac:spMk id="7" creationId="{119886C2-D10C-6FFE-F6B5-9828BCFAA43B}"/>
          </ac:spMkLst>
        </pc:spChg>
        <pc:spChg chg="mod">
          <ac:chgData name="Torger Grytå" userId="539de34a-5f54-4ef7-b608-689842b60cee" providerId="ADAL" clId="{47CD8B43-5314-48B0-BE4E-134FAB94500F}" dt="2026-01-28T13:29:40.462" v="344" actId="34135"/>
          <ac:spMkLst>
            <pc:docMk/>
            <pc:sldMk cId="2476522904" sldId="290"/>
            <ac:spMk id="8" creationId="{F72A7F62-A2C0-B1E8-0C0F-41D61283FD76}"/>
          </ac:spMkLst>
        </pc:spChg>
        <pc:spChg chg="add mod">
          <ac:chgData name="Torger Grytå" userId="539de34a-5f54-4ef7-b608-689842b60cee" providerId="ADAL" clId="{47CD8B43-5314-48B0-BE4E-134FAB94500F}" dt="2026-01-28T13:29:40.462" v="344" actId="34135"/>
          <ac:spMkLst>
            <pc:docMk/>
            <pc:sldMk cId="2476522904" sldId="290"/>
            <ac:spMk id="9" creationId="{4FE30FD5-D3D1-2265-23C2-D89729D9E528}"/>
          </ac:spMkLst>
        </pc:spChg>
        <pc:spChg chg="add mod">
          <ac:chgData name="Torger Grytå" userId="539de34a-5f54-4ef7-b608-689842b60cee" providerId="ADAL" clId="{47CD8B43-5314-48B0-BE4E-134FAB94500F}" dt="2026-01-28T13:29:40.462" v="344" actId="34135"/>
          <ac:spMkLst>
            <pc:docMk/>
            <pc:sldMk cId="2476522904" sldId="290"/>
            <ac:spMk id="10" creationId="{011355A1-7C63-12FA-7D90-A2E8A1D81ED3}"/>
          </ac:spMkLst>
        </pc:spChg>
        <pc:spChg chg="add mod">
          <ac:chgData name="Torger Grytå" userId="539de34a-5f54-4ef7-b608-689842b60cee" providerId="ADAL" clId="{47CD8B43-5314-48B0-BE4E-134FAB94500F}" dt="2026-01-22T17:11:23.561" v="158"/>
          <ac:spMkLst>
            <pc:docMk/>
            <pc:sldMk cId="2476522904" sldId="290"/>
            <ac:spMk id="11" creationId="{144F4D31-8E12-A021-EB85-690C90F687CF}"/>
          </ac:spMkLst>
        </pc:spChg>
        <pc:spChg chg="add mod">
          <ac:chgData name="Torger Grytå" userId="539de34a-5f54-4ef7-b608-689842b60cee" providerId="ADAL" clId="{47CD8B43-5314-48B0-BE4E-134FAB94500F}" dt="2026-01-28T13:29:40.462" v="344" actId="34135"/>
          <ac:spMkLst>
            <pc:docMk/>
            <pc:sldMk cId="2476522904" sldId="290"/>
            <ac:spMk id="12" creationId="{99B56162-B405-78B2-E240-462711926990}"/>
          </ac:spMkLst>
        </pc:spChg>
        <pc:spChg chg="add mod">
          <ac:chgData name="Torger Grytå" userId="539de34a-5f54-4ef7-b608-689842b60cee" providerId="ADAL" clId="{47CD8B43-5314-48B0-BE4E-134FAB94500F}" dt="2026-01-28T13:29:40.462" v="344" actId="34135"/>
          <ac:spMkLst>
            <pc:docMk/>
            <pc:sldMk cId="2476522904" sldId="290"/>
            <ac:spMk id="13" creationId="{221A932E-A694-A538-7F4A-1ACAF262354A}"/>
          </ac:spMkLst>
        </pc:spChg>
        <pc:spChg chg="mod">
          <ac:chgData name="Torger Grytå" userId="539de34a-5f54-4ef7-b608-689842b60cee" providerId="ADAL" clId="{47CD8B43-5314-48B0-BE4E-134FAB94500F}" dt="2026-01-28T13:29:40.462" v="344" actId="34135"/>
          <ac:spMkLst>
            <pc:docMk/>
            <pc:sldMk cId="2476522904" sldId="290"/>
            <ac:spMk id="14" creationId="{5006281B-ABCF-57C1-E3D2-CDC081891D35}"/>
          </ac:spMkLst>
        </pc:spChg>
        <pc:spChg chg="mod">
          <ac:chgData name="Torger Grytå" userId="539de34a-5f54-4ef7-b608-689842b60cee" providerId="ADAL" clId="{47CD8B43-5314-48B0-BE4E-134FAB94500F}" dt="2026-01-28T13:29:40.462" v="344" actId="34135"/>
          <ac:spMkLst>
            <pc:docMk/>
            <pc:sldMk cId="2476522904" sldId="290"/>
            <ac:spMk id="15" creationId="{A38993D7-04C9-6006-852C-8A63A737C3AE}"/>
          </ac:spMkLst>
        </pc:spChg>
        <pc:spChg chg="add mod">
          <ac:chgData name="Torger Grytå" userId="539de34a-5f54-4ef7-b608-689842b60cee" providerId="ADAL" clId="{47CD8B43-5314-48B0-BE4E-134FAB94500F}" dt="2026-01-23T10:08:42.986" v="216" actId="34135"/>
          <ac:spMkLst>
            <pc:docMk/>
            <pc:sldMk cId="2476522904" sldId="290"/>
            <ac:spMk id="16" creationId="{93FC7736-3CAA-22D5-DF15-CA7F9282977B}"/>
          </ac:spMkLst>
        </pc:spChg>
        <pc:spChg chg="add mod">
          <ac:chgData name="Torger Grytå" userId="539de34a-5f54-4ef7-b608-689842b60cee" providerId="ADAL" clId="{47CD8B43-5314-48B0-BE4E-134FAB94500F}" dt="2026-01-23T10:08:42.986" v="216" actId="34135"/>
          <ac:spMkLst>
            <pc:docMk/>
            <pc:sldMk cId="2476522904" sldId="290"/>
            <ac:spMk id="17" creationId="{D1C44F4D-27DC-AD3B-F961-F5954B2745AD}"/>
          </ac:spMkLst>
        </pc:spChg>
        <pc:spChg chg="add mod">
          <ac:chgData name="Torger Grytå" userId="539de34a-5f54-4ef7-b608-689842b60cee" providerId="ADAL" clId="{47CD8B43-5314-48B0-BE4E-134FAB94500F}" dt="2026-01-23T10:08:42.986" v="216" actId="34135"/>
          <ac:spMkLst>
            <pc:docMk/>
            <pc:sldMk cId="2476522904" sldId="290"/>
            <ac:spMk id="18" creationId="{E88114E8-BBA6-3E71-6192-DAA496D6FD13}"/>
          </ac:spMkLst>
        </pc:spChg>
        <pc:spChg chg="mod">
          <ac:chgData name="Torger Grytå" userId="539de34a-5f54-4ef7-b608-689842b60cee" providerId="ADAL" clId="{47CD8B43-5314-48B0-BE4E-134FAB94500F}" dt="2026-01-23T10:08:42.986" v="216" actId="34135"/>
          <ac:spMkLst>
            <pc:docMk/>
            <pc:sldMk cId="2476522904" sldId="290"/>
            <ac:spMk id="19" creationId="{3EDEF17C-9C12-7AF8-626F-2BEFC136E1C2}"/>
          </ac:spMkLst>
        </pc:spChg>
        <pc:spChg chg="mod">
          <ac:chgData name="Torger Grytå" userId="539de34a-5f54-4ef7-b608-689842b60cee" providerId="ADAL" clId="{47CD8B43-5314-48B0-BE4E-134FAB94500F}" dt="2026-01-28T13:29:40.462" v="344" actId="34135"/>
          <ac:spMkLst>
            <pc:docMk/>
            <pc:sldMk cId="2476522904" sldId="290"/>
            <ac:spMk id="20" creationId="{5E8A7F74-ACFD-E113-44E1-C9E9B306E53B}"/>
          </ac:spMkLst>
        </pc:spChg>
        <pc:spChg chg="add mod">
          <ac:chgData name="Torger Grytå" userId="539de34a-5f54-4ef7-b608-689842b60cee" providerId="ADAL" clId="{47CD8B43-5314-48B0-BE4E-134FAB94500F}" dt="2026-01-22T17:11:23.561" v="158"/>
          <ac:spMkLst>
            <pc:docMk/>
            <pc:sldMk cId="2476522904" sldId="290"/>
            <ac:spMk id="21" creationId="{072AD5A4-F450-1889-DD46-C100E608D189}"/>
          </ac:spMkLst>
        </pc:spChg>
        <pc:spChg chg="mod">
          <ac:chgData name="Torger Grytå" userId="539de34a-5f54-4ef7-b608-689842b60cee" providerId="ADAL" clId="{47CD8B43-5314-48B0-BE4E-134FAB94500F}" dt="2026-01-28T13:29:40.462" v="344" actId="34135"/>
          <ac:spMkLst>
            <pc:docMk/>
            <pc:sldMk cId="2476522904" sldId="290"/>
            <ac:spMk id="22" creationId="{97CD6262-4989-0B9D-6DAC-8571EBB632F9}"/>
          </ac:spMkLst>
        </pc:spChg>
        <pc:spChg chg="mod">
          <ac:chgData name="Torger Grytå" userId="539de34a-5f54-4ef7-b608-689842b60cee" providerId="ADAL" clId="{47CD8B43-5314-48B0-BE4E-134FAB94500F}" dt="2026-01-28T13:29:40.462" v="344" actId="34135"/>
          <ac:spMkLst>
            <pc:docMk/>
            <pc:sldMk cId="2476522904" sldId="290"/>
            <ac:spMk id="24" creationId="{8E52E1FA-0918-63B5-0047-F7F17FAB8CA3}"/>
          </ac:spMkLst>
        </pc:spChg>
        <pc:picChg chg="add mod ord">
          <ac:chgData name="Torger Grytå" userId="539de34a-5f54-4ef7-b608-689842b60cee" providerId="ADAL" clId="{47CD8B43-5314-48B0-BE4E-134FAB94500F}" dt="2026-01-28T13:27:50.204" v="303" actId="167"/>
          <ac:picMkLst>
            <pc:docMk/>
            <pc:sldMk cId="2476522904" sldId="290"/>
            <ac:picMk id="3" creationId="{ABF229EF-E4B4-0966-5C95-22FCF34EE0DE}"/>
          </ac:picMkLst>
        </pc:picChg>
        <pc:picChg chg="add del mod">
          <ac:chgData name="Torger Grytå" userId="539de34a-5f54-4ef7-b608-689842b60cee" providerId="ADAL" clId="{47CD8B43-5314-48B0-BE4E-134FAB94500F}" dt="2026-01-27T08:56:08.914" v="236" actId="478"/>
          <ac:picMkLst>
            <pc:docMk/>
            <pc:sldMk cId="2476522904" sldId="290"/>
            <ac:picMk id="3" creationId="{CFA11621-D2FE-E093-27E3-64E4FBF61D34}"/>
          </ac:picMkLst>
        </pc:picChg>
        <pc:picChg chg="add mod">
          <ac:chgData name="Torger Grytå" userId="539de34a-5f54-4ef7-b608-689842b60cee" providerId="ADAL" clId="{47CD8B43-5314-48B0-BE4E-134FAB94500F}" dt="2026-01-27T08:55:36.620" v="232"/>
          <ac:picMkLst>
            <pc:docMk/>
            <pc:sldMk cId="2476522904" sldId="290"/>
            <ac:picMk id="4" creationId="{3548AE4B-5764-4515-478A-2A8F287A2E32}"/>
          </ac:picMkLst>
        </pc:picChg>
        <pc:picChg chg="add del mod ord">
          <ac:chgData name="Torger Grytå" userId="539de34a-5f54-4ef7-b608-689842b60cee" providerId="ADAL" clId="{47CD8B43-5314-48B0-BE4E-134FAB94500F}" dt="2026-01-28T13:28:01.251" v="306" actId="478"/>
          <ac:picMkLst>
            <pc:docMk/>
            <pc:sldMk cId="2476522904" sldId="290"/>
            <ac:picMk id="26" creationId="{5FCDEBC8-4E49-E4D1-2AC4-C2ACEEC687D5}"/>
          </ac:picMkLst>
        </pc:picChg>
      </pc:sldChg>
      <pc:sldChg chg="addSp delSp modSp new mod">
        <pc:chgData name="Torger Grytå" userId="539de34a-5f54-4ef7-b608-689842b60cee" providerId="ADAL" clId="{47CD8B43-5314-48B0-BE4E-134FAB94500F}" dt="2026-01-28T13:29:32.723" v="342" actId="34135"/>
        <pc:sldMkLst>
          <pc:docMk/>
          <pc:sldMk cId="1233254221" sldId="291"/>
        </pc:sldMkLst>
        <pc:spChg chg="mod">
          <ac:chgData name="Torger Grytå" userId="539de34a-5f54-4ef7-b608-689842b60cee" providerId="ADAL" clId="{47CD8B43-5314-48B0-BE4E-134FAB94500F}" dt="2026-01-28T13:29:32.723" v="342" actId="34135"/>
          <ac:spMkLst>
            <pc:docMk/>
            <pc:sldMk cId="1233254221" sldId="291"/>
            <ac:spMk id="4" creationId="{5AF8E30F-DD3E-10FD-B8AC-BCE5C46B546A}"/>
          </ac:spMkLst>
        </pc:spChg>
        <pc:spChg chg="add mod">
          <ac:chgData name="Torger Grytå" userId="539de34a-5f54-4ef7-b608-689842b60cee" providerId="ADAL" clId="{47CD8B43-5314-48B0-BE4E-134FAB94500F}" dt="2026-01-28T13:29:32.723" v="342" actId="34135"/>
          <ac:spMkLst>
            <pc:docMk/>
            <pc:sldMk cId="1233254221" sldId="291"/>
            <ac:spMk id="5" creationId="{7071EFDF-671A-AAD7-4918-12C24863ED87}"/>
          </ac:spMkLst>
        </pc:spChg>
        <pc:spChg chg="add mod">
          <ac:chgData name="Torger Grytå" userId="539de34a-5f54-4ef7-b608-689842b60cee" providerId="ADAL" clId="{47CD8B43-5314-48B0-BE4E-134FAB94500F}" dt="2026-01-28T13:29:32.723" v="342" actId="34135"/>
          <ac:spMkLst>
            <pc:docMk/>
            <pc:sldMk cId="1233254221" sldId="291"/>
            <ac:spMk id="6" creationId="{2C1BBDE6-7519-ACAC-82EA-25A1ED35BAEE}"/>
          </ac:spMkLst>
        </pc:spChg>
        <pc:spChg chg="mod">
          <ac:chgData name="Torger Grytå" userId="539de34a-5f54-4ef7-b608-689842b60cee" providerId="ADAL" clId="{47CD8B43-5314-48B0-BE4E-134FAB94500F}" dt="2026-01-28T13:29:32.723" v="342" actId="34135"/>
          <ac:spMkLst>
            <pc:docMk/>
            <pc:sldMk cId="1233254221" sldId="291"/>
            <ac:spMk id="7" creationId="{1D3F7A69-C058-D023-565F-E5E36FEC0F12}"/>
          </ac:spMkLst>
        </pc:spChg>
        <pc:spChg chg="mod">
          <ac:chgData name="Torger Grytå" userId="539de34a-5f54-4ef7-b608-689842b60cee" providerId="ADAL" clId="{47CD8B43-5314-48B0-BE4E-134FAB94500F}" dt="2026-01-23T10:08:45.711" v="217" actId="34135"/>
          <ac:spMkLst>
            <pc:docMk/>
            <pc:sldMk cId="1233254221" sldId="291"/>
            <ac:spMk id="8" creationId="{40E635C7-A082-D7A9-932B-A88C543448D9}"/>
          </ac:spMkLst>
        </pc:spChg>
        <pc:spChg chg="mod">
          <ac:chgData name="Torger Grytå" userId="539de34a-5f54-4ef7-b608-689842b60cee" providerId="ADAL" clId="{47CD8B43-5314-48B0-BE4E-134FAB94500F}" dt="2026-01-28T13:29:32.723" v="342" actId="34135"/>
          <ac:spMkLst>
            <pc:docMk/>
            <pc:sldMk cId="1233254221" sldId="291"/>
            <ac:spMk id="9" creationId="{DFD5C4CF-D966-2A82-A1E9-369F671DEDE5}"/>
          </ac:spMkLst>
        </pc:spChg>
        <pc:spChg chg="add mod">
          <ac:chgData name="Torger Grytå" userId="539de34a-5f54-4ef7-b608-689842b60cee" providerId="ADAL" clId="{47CD8B43-5314-48B0-BE4E-134FAB94500F}" dt="2026-01-28T13:29:32.723" v="342" actId="34135"/>
          <ac:spMkLst>
            <pc:docMk/>
            <pc:sldMk cId="1233254221" sldId="291"/>
            <ac:spMk id="10" creationId="{D96D8FDC-8F13-F0BC-715A-4240FB20BBE1}"/>
          </ac:spMkLst>
        </pc:spChg>
        <pc:spChg chg="add mod">
          <ac:chgData name="Torger Grytå" userId="539de34a-5f54-4ef7-b608-689842b60cee" providerId="ADAL" clId="{47CD8B43-5314-48B0-BE4E-134FAB94500F}" dt="2026-01-23T10:08:45.711" v="217" actId="34135"/>
          <ac:spMkLst>
            <pc:docMk/>
            <pc:sldMk cId="1233254221" sldId="291"/>
            <ac:spMk id="11" creationId="{BCB3FB08-4BB9-85C2-0C6B-6B9379B4A6B0}"/>
          </ac:spMkLst>
        </pc:spChg>
        <pc:spChg chg="add mod">
          <ac:chgData name="Torger Grytå" userId="539de34a-5f54-4ef7-b608-689842b60cee" providerId="ADAL" clId="{47CD8B43-5314-48B0-BE4E-134FAB94500F}" dt="2026-01-23T10:08:45.711" v="217" actId="34135"/>
          <ac:spMkLst>
            <pc:docMk/>
            <pc:sldMk cId="1233254221" sldId="291"/>
            <ac:spMk id="12" creationId="{10127151-E60C-D39B-C6BD-F4E6B198C5E6}"/>
          </ac:spMkLst>
        </pc:spChg>
        <pc:spChg chg="add mod">
          <ac:chgData name="Torger Grytå" userId="539de34a-5f54-4ef7-b608-689842b60cee" providerId="ADAL" clId="{47CD8B43-5314-48B0-BE4E-134FAB94500F}" dt="2026-01-28T13:29:32.723" v="342" actId="34135"/>
          <ac:spMkLst>
            <pc:docMk/>
            <pc:sldMk cId="1233254221" sldId="291"/>
            <ac:spMk id="13" creationId="{CEB4B2E4-974B-9C9A-5458-E94A43D180D1}"/>
          </ac:spMkLst>
        </pc:spChg>
        <pc:spChg chg="mod">
          <ac:chgData name="Torger Grytå" userId="539de34a-5f54-4ef7-b608-689842b60cee" providerId="ADAL" clId="{47CD8B43-5314-48B0-BE4E-134FAB94500F}" dt="2026-01-28T13:29:32.723" v="342" actId="34135"/>
          <ac:spMkLst>
            <pc:docMk/>
            <pc:sldMk cId="1233254221" sldId="291"/>
            <ac:spMk id="14" creationId="{19C5A5B0-2C8A-359E-0337-0611E9FC3B40}"/>
          </ac:spMkLst>
        </pc:spChg>
        <pc:spChg chg="add mod">
          <ac:chgData name="Torger Grytå" userId="539de34a-5f54-4ef7-b608-689842b60cee" providerId="ADAL" clId="{47CD8B43-5314-48B0-BE4E-134FAB94500F}" dt="2026-01-23T10:08:45.711" v="217" actId="34135"/>
          <ac:spMkLst>
            <pc:docMk/>
            <pc:sldMk cId="1233254221" sldId="291"/>
            <ac:spMk id="15" creationId="{C09E6090-7FCF-770B-3CA8-971288237D6E}"/>
          </ac:spMkLst>
        </pc:spChg>
        <pc:spChg chg="mod">
          <ac:chgData name="Torger Grytå" userId="539de34a-5f54-4ef7-b608-689842b60cee" providerId="ADAL" clId="{47CD8B43-5314-48B0-BE4E-134FAB94500F}" dt="2026-01-28T13:29:32.723" v="342" actId="34135"/>
          <ac:spMkLst>
            <pc:docMk/>
            <pc:sldMk cId="1233254221" sldId="291"/>
            <ac:spMk id="16" creationId="{BC039C32-D955-3F60-2ABB-E5436586C1D9}"/>
          </ac:spMkLst>
        </pc:spChg>
        <pc:spChg chg="mod">
          <ac:chgData name="Torger Grytå" userId="539de34a-5f54-4ef7-b608-689842b60cee" providerId="ADAL" clId="{47CD8B43-5314-48B0-BE4E-134FAB94500F}" dt="2026-01-28T13:29:32.723" v="342" actId="34135"/>
          <ac:spMkLst>
            <pc:docMk/>
            <pc:sldMk cId="1233254221" sldId="291"/>
            <ac:spMk id="17" creationId="{3FBDE820-1599-971B-4117-BAC436256C38}"/>
          </ac:spMkLst>
        </pc:spChg>
        <pc:picChg chg="add del mod">
          <ac:chgData name="Torger Grytå" userId="539de34a-5f54-4ef7-b608-689842b60cee" providerId="ADAL" clId="{47CD8B43-5314-48B0-BE4E-134FAB94500F}" dt="2026-01-28T13:28:51.345" v="325" actId="478"/>
          <ac:picMkLst>
            <pc:docMk/>
            <pc:sldMk cId="1233254221" sldId="291"/>
            <ac:picMk id="3" creationId="{C3FDF9ED-477A-8D3B-1A4E-A4ACCB11E8D7}"/>
          </ac:picMkLst>
        </pc:picChg>
        <pc:picChg chg="add mod ord">
          <ac:chgData name="Torger Grytå" userId="539de34a-5f54-4ef7-b608-689842b60cee" providerId="ADAL" clId="{47CD8B43-5314-48B0-BE4E-134FAB94500F}" dt="2026-01-28T13:27:47.173" v="302" actId="167"/>
          <ac:picMkLst>
            <pc:docMk/>
            <pc:sldMk cId="1233254221" sldId="291"/>
            <ac:picMk id="18" creationId="{2BED15C8-4745-59A9-2889-8777209A8055}"/>
          </ac:picMkLst>
        </pc:picChg>
      </pc:sldChg>
      <pc:sldChg chg="addSp delSp modSp new mod">
        <pc:chgData name="Torger Grytå" userId="539de34a-5f54-4ef7-b608-689842b60cee" providerId="ADAL" clId="{47CD8B43-5314-48B0-BE4E-134FAB94500F}" dt="2026-01-28T13:29:29.835" v="341" actId="34135"/>
        <pc:sldMkLst>
          <pc:docMk/>
          <pc:sldMk cId="994387855" sldId="292"/>
        </pc:sldMkLst>
        <pc:spChg chg="mod">
          <ac:chgData name="Torger Grytå" userId="539de34a-5f54-4ef7-b608-689842b60cee" providerId="ADAL" clId="{47CD8B43-5314-48B0-BE4E-134FAB94500F}" dt="2026-01-28T13:29:29.835" v="341" actId="34135"/>
          <ac:spMkLst>
            <pc:docMk/>
            <pc:sldMk cId="994387855" sldId="292"/>
            <ac:spMk id="4" creationId="{E9A99AA5-062A-4C93-3574-50510377BB6E}"/>
          </ac:spMkLst>
        </pc:spChg>
        <pc:spChg chg="mod">
          <ac:chgData name="Torger Grytå" userId="539de34a-5f54-4ef7-b608-689842b60cee" providerId="ADAL" clId="{47CD8B43-5314-48B0-BE4E-134FAB94500F}" dt="2026-01-28T13:29:29.835" v="341" actId="34135"/>
          <ac:spMkLst>
            <pc:docMk/>
            <pc:sldMk cId="994387855" sldId="292"/>
            <ac:spMk id="5" creationId="{0ACDA9E4-3876-6699-A3FC-9335B6CC5558}"/>
          </ac:spMkLst>
        </pc:spChg>
        <pc:spChg chg="mod">
          <ac:chgData name="Torger Grytå" userId="539de34a-5f54-4ef7-b608-689842b60cee" providerId="ADAL" clId="{47CD8B43-5314-48B0-BE4E-134FAB94500F}" dt="2026-01-28T13:29:29.835" v="341" actId="34135"/>
          <ac:spMkLst>
            <pc:docMk/>
            <pc:sldMk cId="994387855" sldId="292"/>
            <ac:spMk id="6" creationId="{88788FB4-5997-FB3E-5347-5D6078E047AF}"/>
          </ac:spMkLst>
        </pc:spChg>
        <pc:spChg chg="add mod">
          <ac:chgData name="Torger Grytå" userId="539de34a-5f54-4ef7-b608-689842b60cee" providerId="ADAL" clId="{47CD8B43-5314-48B0-BE4E-134FAB94500F}" dt="2026-01-28T13:29:29.835" v="341" actId="34135"/>
          <ac:spMkLst>
            <pc:docMk/>
            <pc:sldMk cId="994387855" sldId="292"/>
            <ac:spMk id="7" creationId="{231E6965-249A-3471-778D-C7DEA70624ED}"/>
          </ac:spMkLst>
        </pc:spChg>
        <pc:spChg chg="add mod">
          <ac:chgData name="Torger Grytå" userId="539de34a-5f54-4ef7-b608-689842b60cee" providerId="ADAL" clId="{47CD8B43-5314-48B0-BE4E-134FAB94500F}" dt="2026-01-23T10:08:48.631" v="218" actId="34135"/>
          <ac:spMkLst>
            <pc:docMk/>
            <pc:sldMk cId="994387855" sldId="292"/>
            <ac:spMk id="8" creationId="{98E7C540-BE3D-261C-29A0-65DA4972B22E}"/>
          </ac:spMkLst>
        </pc:spChg>
        <pc:spChg chg="add mod">
          <ac:chgData name="Torger Grytå" userId="539de34a-5f54-4ef7-b608-689842b60cee" providerId="ADAL" clId="{47CD8B43-5314-48B0-BE4E-134FAB94500F}" dt="2026-01-28T13:29:29.835" v="341" actId="34135"/>
          <ac:spMkLst>
            <pc:docMk/>
            <pc:sldMk cId="994387855" sldId="292"/>
            <ac:spMk id="9" creationId="{7F4E2899-F886-D95E-4A64-0DAF9F4A6A3B}"/>
          </ac:spMkLst>
        </pc:spChg>
        <pc:spChg chg="add mod">
          <ac:chgData name="Torger Grytå" userId="539de34a-5f54-4ef7-b608-689842b60cee" providerId="ADAL" clId="{47CD8B43-5314-48B0-BE4E-134FAB94500F}" dt="2026-01-28T13:29:29.835" v="341" actId="34135"/>
          <ac:spMkLst>
            <pc:docMk/>
            <pc:sldMk cId="994387855" sldId="292"/>
            <ac:spMk id="10" creationId="{2D168A9B-DC5C-D6FF-2734-76A302E8DDFC}"/>
          </ac:spMkLst>
        </pc:spChg>
        <pc:spChg chg="add del mod">
          <ac:chgData name="Torger Grytå" userId="539de34a-5f54-4ef7-b608-689842b60cee" providerId="ADAL" clId="{47CD8B43-5314-48B0-BE4E-134FAB94500F}" dt="2026-01-28T13:28:44.463" v="323" actId="478"/>
          <ac:spMkLst>
            <pc:docMk/>
            <pc:sldMk cId="994387855" sldId="292"/>
            <ac:spMk id="11" creationId="{19906597-C857-6DCB-08F6-CDA74E53C3A8}"/>
          </ac:spMkLst>
        </pc:spChg>
        <pc:spChg chg="add mod">
          <ac:chgData name="Torger Grytå" userId="539de34a-5f54-4ef7-b608-689842b60cee" providerId="ADAL" clId="{47CD8B43-5314-48B0-BE4E-134FAB94500F}" dt="2026-01-28T13:29:29.835" v="341" actId="34135"/>
          <ac:spMkLst>
            <pc:docMk/>
            <pc:sldMk cId="994387855" sldId="292"/>
            <ac:spMk id="13" creationId="{15D9AA01-4046-9B04-5265-F05E38AF1CA4}"/>
          </ac:spMkLst>
        </pc:spChg>
        <pc:spChg chg="mod">
          <ac:chgData name="Torger Grytå" userId="539de34a-5f54-4ef7-b608-689842b60cee" providerId="ADAL" clId="{47CD8B43-5314-48B0-BE4E-134FAB94500F}" dt="2026-01-28T13:29:29.835" v="341" actId="34135"/>
          <ac:spMkLst>
            <pc:docMk/>
            <pc:sldMk cId="994387855" sldId="292"/>
            <ac:spMk id="14" creationId="{1D87E857-9B26-0E9D-88A3-B5714836797D}"/>
          </ac:spMkLst>
        </pc:spChg>
        <pc:spChg chg="add mod">
          <ac:chgData name="Torger Grytå" userId="539de34a-5f54-4ef7-b608-689842b60cee" providerId="ADAL" clId="{47CD8B43-5314-48B0-BE4E-134FAB94500F}" dt="2026-01-28T13:29:29.835" v="341" actId="34135"/>
          <ac:spMkLst>
            <pc:docMk/>
            <pc:sldMk cId="994387855" sldId="292"/>
            <ac:spMk id="15" creationId="{6F97FFFD-1F0F-57F4-586E-B83BFBEA113C}"/>
          </ac:spMkLst>
        </pc:spChg>
        <pc:spChg chg="mod">
          <ac:chgData name="Torger Grytå" userId="539de34a-5f54-4ef7-b608-689842b60cee" providerId="ADAL" clId="{47CD8B43-5314-48B0-BE4E-134FAB94500F}" dt="2026-01-28T13:29:29.835" v="341" actId="34135"/>
          <ac:spMkLst>
            <pc:docMk/>
            <pc:sldMk cId="994387855" sldId="292"/>
            <ac:spMk id="16" creationId="{302472E9-FD66-250A-BAA3-A554187C4749}"/>
          </ac:spMkLst>
        </pc:spChg>
        <pc:picChg chg="add del mod">
          <ac:chgData name="Torger Grytå" userId="539de34a-5f54-4ef7-b608-689842b60cee" providerId="ADAL" clId="{47CD8B43-5314-48B0-BE4E-134FAB94500F}" dt="2026-01-28T13:28:52.861" v="326" actId="478"/>
          <ac:picMkLst>
            <pc:docMk/>
            <pc:sldMk cId="994387855" sldId="292"/>
            <ac:picMk id="3" creationId="{0424ED29-D0CF-2960-9D0B-E827759F5872}"/>
          </ac:picMkLst>
        </pc:picChg>
        <pc:picChg chg="add mod ord">
          <ac:chgData name="Torger Grytå" userId="539de34a-5f54-4ef7-b608-689842b60cee" providerId="ADAL" clId="{47CD8B43-5314-48B0-BE4E-134FAB94500F}" dt="2026-01-28T13:27:43.625" v="301" actId="167"/>
          <ac:picMkLst>
            <pc:docMk/>
            <pc:sldMk cId="994387855" sldId="292"/>
            <ac:picMk id="17" creationId="{1677D282-31BA-F7DC-1E2B-686D0CFE8431}"/>
          </ac:picMkLst>
        </pc:picChg>
      </pc:sldChg>
      <pc:sldChg chg="addSp delSp modSp new mod">
        <pc:chgData name="Torger Grytå" userId="539de34a-5f54-4ef7-b608-689842b60cee" providerId="ADAL" clId="{47CD8B43-5314-48B0-BE4E-134FAB94500F}" dt="2026-01-28T13:29:25.366" v="340" actId="34135"/>
        <pc:sldMkLst>
          <pc:docMk/>
          <pc:sldMk cId="2556125819" sldId="293"/>
        </pc:sldMkLst>
        <pc:spChg chg="mod">
          <ac:chgData name="Torger Grytå" userId="539de34a-5f54-4ef7-b608-689842b60cee" providerId="ADAL" clId="{47CD8B43-5314-48B0-BE4E-134FAB94500F}" dt="2026-01-23T10:08:51.339" v="219" actId="34135"/>
          <ac:spMkLst>
            <pc:docMk/>
            <pc:sldMk cId="2556125819" sldId="293"/>
            <ac:spMk id="4" creationId="{90767AD3-E60C-D454-3E90-28735DC04B4C}"/>
          </ac:spMkLst>
        </pc:spChg>
        <pc:spChg chg="mod">
          <ac:chgData name="Torger Grytå" userId="539de34a-5f54-4ef7-b608-689842b60cee" providerId="ADAL" clId="{47CD8B43-5314-48B0-BE4E-134FAB94500F}" dt="2026-01-28T13:29:25.366" v="340" actId="34135"/>
          <ac:spMkLst>
            <pc:docMk/>
            <pc:sldMk cId="2556125819" sldId="293"/>
            <ac:spMk id="5" creationId="{90DA3721-B0A7-A336-68C0-C51C8232DDFF}"/>
          </ac:spMkLst>
        </pc:spChg>
        <pc:spChg chg="mod">
          <ac:chgData name="Torger Grytå" userId="539de34a-5f54-4ef7-b608-689842b60cee" providerId="ADAL" clId="{47CD8B43-5314-48B0-BE4E-134FAB94500F}" dt="2026-01-28T13:29:25.366" v="340" actId="34135"/>
          <ac:spMkLst>
            <pc:docMk/>
            <pc:sldMk cId="2556125819" sldId="293"/>
            <ac:spMk id="6" creationId="{FCE45CE4-FDBB-0DBD-55A8-2038C29C4BB8}"/>
          </ac:spMkLst>
        </pc:spChg>
        <pc:spChg chg="mod">
          <ac:chgData name="Torger Grytå" userId="539de34a-5f54-4ef7-b608-689842b60cee" providerId="ADAL" clId="{47CD8B43-5314-48B0-BE4E-134FAB94500F}" dt="2026-01-23T10:08:51.339" v="219" actId="34135"/>
          <ac:spMkLst>
            <pc:docMk/>
            <pc:sldMk cId="2556125819" sldId="293"/>
            <ac:spMk id="7" creationId="{D6998424-E735-3D7D-580E-D07710E80F7C}"/>
          </ac:spMkLst>
        </pc:spChg>
        <pc:spChg chg="add mod">
          <ac:chgData name="Torger Grytå" userId="539de34a-5f54-4ef7-b608-689842b60cee" providerId="ADAL" clId="{47CD8B43-5314-48B0-BE4E-134FAB94500F}" dt="2026-01-28T13:29:25.366" v="340" actId="34135"/>
          <ac:spMkLst>
            <pc:docMk/>
            <pc:sldMk cId="2556125819" sldId="293"/>
            <ac:spMk id="8" creationId="{DDD9DFEB-4E18-060E-37A2-DF39C9563C17}"/>
          </ac:spMkLst>
        </pc:spChg>
        <pc:spChg chg="add mod">
          <ac:chgData name="Torger Grytå" userId="539de34a-5f54-4ef7-b608-689842b60cee" providerId="ADAL" clId="{47CD8B43-5314-48B0-BE4E-134FAB94500F}" dt="2026-01-28T13:29:25.366" v="340" actId="34135"/>
          <ac:spMkLst>
            <pc:docMk/>
            <pc:sldMk cId="2556125819" sldId="293"/>
            <ac:spMk id="9" creationId="{9452C698-6D0E-9AF8-66D2-5965B2907B3F}"/>
          </ac:spMkLst>
        </pc:spChg>
        <pc:spChg chg="mod">
          <ac:chgData name="Torger Grytå" userId="539de34a-5f54-4ef7-b608-689842b60cee" providerId="ADAL" clId="{47CD8B43-5314-48B0-BE4E-134FAB94500F}" dt="2026-01-28T13:29:25.366" v="340" actId="34135"/>
          <ac:spMkLst>
            <pc:docMk/>
            <pc:sldMk cId="2556125819" sldId="293"/>
            <ac:spMk id="10" creationId="{D6B3472E-C17B-DAC5-1462-E088BF24C172}"/>
          </ac:spMkLst>
        </pc:spChg>
        <pc:spChg chg="mod">
          <ac:chgData name="Torger Grytå" userId="539de34a-5f54-4ef7-b608-689842b60cee" providerId="ADAL" clId="{47CD8B43-5314-48B0-BE4E-134FAB94500F}" dt="2026-01-28T13:29:25.366" v="340" actId="34135"/>
          <ac:spMkLst>
            <pc:docMk/>
            <pc:sldMk cId="2556125819" sldId="293"/>
            <ac:spMk id="11" creationId="{75541825-66BC-81A7-F75A-3BD95918FDDA}"/>
          </ac:spMkLst>
        </pc:spChg>
        <pc:spChg chg="add mod">
          <ac:chgData name="Torger Grytå" userId="539de34a-5f54-4ef7-b608-689842b60cee" providerId="ADAL" clId="{47CD8B43-5314-48B0-BE4E-134FAB94500F}" dt="2026-01-28T13:29:25.366" v="340" actId="34135"/>
          <ac:spMkLst>
            <pc:docMk/>
            <pc:sldMk cId="2556125819" sldId="293"/>
            <ac:spMk id="12" creationId="{94526F37-2245-00C4-C277-552FD2736C3C}"/>
          </ac:spMkLst>
        </pc:spChg>
        <pc:spChg chg="add mod">
          <ac:chgData name="Torger Grytå" userId="539de34a-5f54-4ef7-b608-689842b60cee" providerId="ADAL" clId="{47CD8B43-5314-48B0-BE4E-134FAB94500F}" dt="2026-01-28T13:29:25.366" v="340" actId="34135"/>
          <ac:spMkLst>
            <pc:docMk/>
            <pc:sldMk cId="2556125819" sldId="293"/>
            <ac:spMk id="13" creationId="{0EAB251B-47AC-82ED-16FA-3D96DE7C6CF0}"/>
          </ac:spMkLst>
        </pc:spChg>
        <pc:spChg chg="add mod">
          <ac:chgData name="Torger Grytå" userId="539de34a-5f54-4ef7-b608-689842b60cee" providerId="ADAL" clId="{47CD8B43-5314-48B0-BE4E-134FAB94500F}" dt="2026-01-28T13:29:25.366" v="340" actId="34135"/>
          <ac:spMkLst>
            <pc:docMk/>
            <pc:sldMk cId="2556125819" sldId="293"/>
            <ac:spMk id="14" creationId="{166E6842-7B56-7B1C-C4B1-CF81689A2ED9}"/>
          </ac:spMkLst>
        </pc:spChg>
        <pc:spChg chg="mod">
          <ac:chgData name="Torger Grytå" userId="539de34a-5f54-4ef7-b608-689842b60cee" providerId="ADAL" clId="{47CD8B43-5314-48B0-BE4E-134FAB94500F}" dt="2026-01-28T13:29:25.366" v="340" actId="34135"/>
          <ac:spMkLst>
            <pc:docMk/>
            <pc:sldMk cId="2556125819" sldId="293"/>
            <ac:spMk id="15" creationId="{A5703301-CE37-A400-BD9C-1CE23B6252FD}"/>
          </ac:spMkLst>
        </pc:spChg>
        <pc:spChg chg="mod">
          <ac:chgData name="Torger Grytå" userId="539de34a-5f54-4ef7-b608-689842b60cee" providerId="ADAL" clId="{47CD8B43-5314-48B0-BE4E-134FAB94500F}" dt="2026-01-23T10:08:51.339" v="219" actId="34135"/>
          <ac:spMkLst>
            <pc:docMk/>
            <pc:sldMk cId="2556125819" sldId="293"/>
            <ac:spMk id="16" creationId="{3BFEF7CF-EEED-E384-A23F-73C9AE3D344A}"/>
          </ac:spMkLst>
        </pc:spChg>
        <pc:spChg chg="add mod">
          <ac:chgData name="Torger Grytå" userId="539de34a-5f54-4ef7-b608-689842b60cee" providerId="ADAL" clId="{47CD8B43-5314-48B0-BE4E-134FAB94500F}" dt="2026-01-22T17:13:28.352" v="169" actId="14100"/>
          <ac:spMkLst>
            <pc:docMk/>
            <pc:sldMk cId="2556125819" sldId="293"/>
            <ac:spMk id="18" creationId="{314AD7B6-116C-DF01-D557-FE1E3A24BEBC}"/>
          </ac:spMkLst>
        </pc:spChg>
        <pc:picChg chg="add del mod">
          <ac:chgData name="Torger Grytå" userId="539de34a-5f54-4ef7-b608-689842b60cee" providerId="ADAL" clId="{47CD8B43-5314-48B0-BE4E-134FAB94500F}" dt="2026-01-28T13:28:54.702" v="327" actId="478"/>
          <ac:picMkLst>
            <pc:docMk/>
            <pc:sldMk cId="2556125819" sldId="293"/>
            <ac:picMk id="3" creationId="{7D133D30-D429-02F8-357C-3D8FFC67D853}"/>
          </ac:picMkLst>
        </pc:picChg>
        <pc:picChg chg="add mod ord">
          <ac:chgData name="Torger Grytå" userId="539de34a-5f54-4ef7-b608-689842b60cee" providerId="ADAL" clId="{47CD8B43-5314-48B0-BE4E-134FAB94500F}" dt="2026-01-28T13:27:41.157" v="300" actId="167"/>
          <ac:picMkLst>
            <pc:docMk/>
            <pc:sldMk cId="2556125819" sldId="293"/>
            <ac:picMk id="17" creationId="{509C1D57-7C89-8770-CCD9-ECCA25969AF2}"/>
          </ac:picMkLst>
        </pc:picChg>
      </pc:sldChg>
      <pc:sldChg chg="addSp delSp modSp new mod">
        <pc:chgData name="Torger Grytå" userId="539de34a-5f54-4ef7-b608-689842b60cee" providerId="ADAL" clId="{47CD8B43-5314-48B0-BE4E-134FAB94500F}" dt="2026-01-28T13:29:23.052" v="339" actId="34135"/>
        <pc:sldMkLst>
          <pc:docMk/>
          <pc:sldMk cId="1339678141" sldId="294"/>
        </pc:sldMkLst>
        <pc:spChg chg="mod">
          <ac:chgData name="Torger Grytå" userId="539de34a-5f54-4ef7-b608-689842b60cee" providerId="ADAL" clId="{47CD8B43-5314-48B0-BE4E-134FAB94500F}" dt="2026-01-28T13:29:23.052" v="339" actId="34135"/>
          <ac:spMkLst>
            <pc:docMk/>
            <pc:sldMk cId="1339678141" sldId="294"/>
            <ac:spMk id="4" creationId="{F08F2FC4-FD21-372B-CC81-07C51B70428F}"/>
          </ac:spMkLst>
        </pc:spChg>
        <pc:spChg chg="add mod">
          <ac:chgData name="Torger Grytå" userId="539de34a-5f54-4ef7-b608-689842b60cee" providerId="ADAL" clId="{47CD8B43-5314-48B0-BE4E-134FAB94500F}" dt="2026-01-23T10:08:54.333" v="220" actId="34135"/>
          <ac:spMkLst>
            <pc:docMk/>
            <pc:sldMk cId="1339678141" sldId="294"/>
            <ac:spMk id="5" creationId="{D54BC9D3-D91E-12AF-DF4B-F70724403B64}"/>
          </ac:spMkLst>
        </pc:spChg>
        <pc:spChg chg="add mod">
          <ac:chgData name="Torger Grytå" userId="539de34a-5f54-4ef7-b608-689842b60cee" providerId="ADAL" clId="{47CD8B43-5314-48B0-BE4E-134FAB94500F}" dt="2026-01-28T13:29:23.052" v="339" actId="34135"/>
          <ac:spMkLst>
            <pc:docMk/>
            <pc:sldMk cId="1339678141" sldId="294"/>
            <ac:spMk id="6" creationId="{A1FC25B9-F587-035E-6BDC-6DC367EB9956}"/>
          </ac:spMkLst>
        </pc:spChg>
        <pc:spChg chg="mod">
          <ac:chgData name="Torger Grytå" userId="539de34a-5f54-4ef7-b608-689842b60cee" providerId="ADAL" clId="{47CD8B43-5314-48B0-BE4E-134FAB94500F}" dt="2026-01-28T13:29:23.052" v="339" actId="34135"/>
          <ac:spMkLst>
            <pc:docMk/>
            <pc:sldMk cId="1339678141" sldId="294"/>
            <ac:spMk id="7" creationId="{6830DD78-E8D0-4469-E392-FDCA7E2C1FB0}"/>
          </ac:spMkLst>
        </pc:spChg>
        <pc:spChg chg="add mod">
          <ac:chgData name="Torger Grytå" userId="539de34a-5f54-4ef7-b608-689842b60cee" providerId="ADAL" clId="{47CD8B43-5314-48B0-BE4E-134FAB94500F}" dt="2026-01-28T13:29:23.052" v="339" actId="34135"/>
          <ac:spMkLst>
            <pc:docMk/>
            <pc:sldMk cId="1339678141" sldId="294"/>
            <ac:spMk id="8" creationId="{482BA7D2-7696-32D4-202B-927CAA091763}"/>
          </ac:spMkLst>
        </pc:spChg>
        <pc:spChg chg="add mod">
          <ac:chgData name="Torger Grytå" userId="539de34a-5f54-4ef7-b608-689842b60cee" providerId="ADAL" clId="{47CD8B43-5314-48B0-BE4E-134FAB94500F}" dt="2026-01-28T13:29:23.052" v="339" actId="34135"/>
          <ac:spMkLst>
            <pc:docMk/>
            <pc:sldMk cId="1339678141" sldId="294"/>
            <ac:spMk id="9" creationId="{68A44956-BE23-64D6-C55B-2CB5DFCBD16D}"/>
          </ac:spMkLst>
        </pc:spChg>
        <pc:spChg chg="mod">
          <ac:chgData name="Torger Grytå" userId="539de34a-5f54-4ef7-b608-689842b60cee" providerId="ADAL" clId="{47CD8B43-5314-48B0-BE4E-134FAB94500F}" dt="2026-01-28T13:29:23.052" v="339" actId="34135"/>
          <ac:spMkLst>
            <pc:docMk/>
            <pc:sldMk cId="1339678141" sldId="294"/>
            <ac:spMk id="10" creationId="{B92B3494-B0D5-7325-CF18-DDA9E9CCC814}"/>
          </ac:spMkLst>
        </pc:spChg>
        <pc:spChg chg="mod">
          <ac:chgData name="Torger Grytå" userId="539de34a-5f54-4ef7-b608-689842b60cee" providerId="ADAL" clId="{47CD8B43-5314-48B0-BE4E-134FAB94500F}" dt="2026-01-23T10:08:54.333" v="220" actId="34135"/>
          <ac:spMkLst>
            <pc:docMk/>
            <pc:sldMk cId="1339678141" sldId="294"/>
            <ac:spMk id="11" creationId="{8554906C-570C-7422-1E27-C2D7AEEB134C}"/>
          </ac:spMkLst>
        </pc:spChg>
        <pc:spChg chg="mod">
          <ac:chgData name="Torger Grytå" userId="539de34a-5f54-4ef7-b608-689842b60cee" providerId="ADAL" clId="{47CD8B43-5314-48B0-BE4E-134FAB94500F}" dt="2026-01-28T13:29:23.052" v="339" actId="34135"/>
          <ac:spMkLst>
            <pc:docMk/>
            <pc:sldMk cId="1339678141" sldId="294"/>
            <ac:spMk id="12" creationId="{DD70271E-CAFC-F30B-1440-32AFB394144E}"/>
          </ac:spMkLst>
        </pc:spChg>
        <pc:spChg chg="mod">
          <ac:chgData name="Torger Grytå" userId="539de34a-5f54-4ef7-b608-689842b60cee" providerId="ADAL" clId="{47CD8B43-5314-48B0-BE4E-134FAB94500F}" dt="2026-01-28T13:29:23.052" v="339" actId="34135"/>
          <ac:spMkLst>
            <pc:docMk/>
            <pc:sldMk cId="1339678141" sldId="294"/>
            <ac:spMk id="13" creationId="{77913701-ED28-5EA6-F2A4-D1EA438F54A9}"/>
          </ac:spMkLst>
        </pc:spChg>
        <pc:spChg chg="add mod">
          <ac:chgData name="Torger Grytå" userId="539de34a-5f54-4ef7-b608-689842b60cee" providerId="ADAL" clId="{47CD8B43-5314-48B0-BE4E-134FAB94500F}" dt="2026-01-23T10:08:54.333" v="220" actId="34135"/>
          <ac:spMkLst>
            <pc:docMk/>
            <pc:sldMk cId="1339678141" sldId="294"/>
            <ac:spMk id="14" creationId="{CE1BA5B8-DF45-1397-9824-6D2DC5B7ECC6}"/>
          </ac:spMkLst>
        </pc:spChg>
        <pc:spChg chg="mod">
          <ac:chgData name="Torger Grytå" userId="539de34a-5f54-4ef7-b608-689842b60cee" providerId="ADAL" clId="{47CD8B43-5314-48B0-BE4E-134FAB94500F}" dt="2026-01-23T10:08:54.333" v="220" actId="34135"/>
          <ac:spMkLst>
            <pc:docMk/>
            <pc:sldMk cId="1339678141" sldId="294"/>
            <ac:spMk id="15" creationId="{6F6F729B-0D27-080B-B75B-4ECE6F1B9582}"/>
          </ac:spMkLst>
        </pc:spChg>
        <pc:spChg chg="add mod">
          <ac:chgData name="Torger Grytå" userId="539de34a-5f54-4ef7-b608-689842b60cee" providerId="ADAL" clId="{47CD8B43-5314-48B0-BE4E-134FAB94500F}" dt="2026-01-28T13:29:23.052" v="339" actId="34135"/>
          <ac:spMkLst>
            <pc:docMk/>
            <pc:sldMk cId="1339678141" sldId="294"/>
            <ac:spMk id="16" creationId="{25350086-ECBC-8837-1AA9-1BD5A0F06867}"/>
          </ac:spMkLst>
        </pc:spChg>
        <pc:spChg chg="mod">
          <ac:chgData name="Torger Grytå" userId="539de34a-5f54-4ef7-b608-689842b60cee" providerId="ADAL" clId="{47CD8B43-5314-48B0-BE4E-134FAB94500F}" dt="2026-01-28T13:29:23.052" v="339" actId="34135"/>
          <ac:spMkLst>
            <pc:docMk/>
            <pc:sldMk cId="1339678141" sldId="294"/>
            <ac:spMk id="19" creationId="{EB58228B-A84F-7565-7DB9-ED6B58D2B493}"/>
          </ac:spMkLst>
        </pc:spChg>
        <pc:picChg chg="add del mod">
          <ac:chgData name="Torger Grytå" userId="539de34a-5f54-4ef7-b608-689842b60cee" providerId="ADAL" clId="{47CD8B43-5314-48B0-BE4E-134FAB94500F}" dt="2026-01-28T13:28:56.117" v="328" actId="478"/>
          <ac:picMkLst>
            <pc:docMk/>
            <pc:sldMk cId="1339678141" sldId="294"/>
            <ac:picMk id="3" creationId="{BF7E71BA-D716-45D7-3A4D-DB0F440522E1}"/>
          </ac:picMkLst>
        </pc:picChg>
        <pc:picChg chg="add mod ord">
          <ac:chgData name="Torger Grytå" userId="539de34a-5f54-4ef7-b608-689842b60cee" providerId="ADAL" clId="{47CD8B43-5314-48B0-BE4E-134FAB94500F}" dt="2026-01-28T13:27:38.709" v="299" actId="167"/>
          <ac:picMkLst>
            <pc:docMk/>
            <pc:sldMk cId="1339678141" sldId="294"/>
            <ac:picMk id="17" creationId="{E9A81FD2-C55F-E3D5-11C9-BD25DDBCB026}"/>
          </ac:picMkLst>
        </pc:picChg>
      </pc:sldChg>
      <pc:sldChg chg="addSp delSp modSp new mod">
        <pc:chgData name="Torger Grytå" userId="539de34a-5f54-4ef7-b608-689842b60cee" providerId="ADAL" clId="{47CD8B43-5314-48B0-BE4E-134FAB94500F}" dt="2026-01-28T13:29:20.501" v="338" actId="34135"/>
        <pc:sldMkLst>
          <pc:docMk/>
          <pc:sldMk cId="3740163044" sldId="295"/>
        </pc:sldMkLst>
        <pc:spChg chg="add mod">
          <ac:chgData name="Torger Grytå" userId="539de34a-5f54-4ef7-b608-689842b60cee" providerId="ADAL" clId="{47CD8B43-5314-48B0-BE4E-134FAB94500F}" dt="2026-01-28T13:29:20.501" v="338" actId="34135"/>
          <ac:spMkLst>
            <pc:docMk/>
            <pc:sldMk cId="3740163044" sldId="295"/>
            <ac:spMk id="4" creationId="{AB6535F6-E333-0777-7EDB-F411D6D44E33}"/>
          </ac:spMkLst>
        </pc:spChg>
        <pc:spChg chg="add mod">
          <ac:chgData name="Torger Grytå" userId="539de34a-5f54-4ef7-b608-689842b60cee" providerId="ADAL" clId="{47CD8B43-5314-48B0-BE4E-134FAB94500F}" dt="2026-01-28T13:29:20.501" v="338" actId="34135"/>
          <ac:spMkLst>
            <pc:docMk/>
            <pc:sldMk cId="3740163044" sldId="295"/>
            <ac:spMk id="5" creationId="{967FEFAA-8996-5D67-7A90-B8E6C83948AC}"/>
          </ac:spMkLst>
        </pc:spChg>
        <pc:spChg chg="mod">
          <ac:chgData name="Torger Grytå" userId="539de34a-5f54-4ef7-b608-689842b60cee" providerId="ADAL" clId="{47CD8B43-5314-48B0-BE4E-134FAB94500F}" dt="2026-01-28T13:29:20.501" v="338" actId="34135"/>
          <ac:spMkLst>
            <pc:docMk/>
            <pc:sldMk cId="3740163044" sldId="295"/>
            <ac:spMk id="6" creationId="{B1173967-CEBA-EDFB-8307-A5223F811BDE}"/>
          </ac:spMkLst>
        </pc:spChg>
        <pc:spChg chg="mod">
          <ac:chgData name="Torger Grytå" userId="539de34a-5f54-4ef7-b608-689842b60cee" providerId="ADAL" clId="{47CD8B43-5314-48B0-BE4E-134FAB94500F}" dt="2026-01-28T13:29:20.501" v="338" actId="34135"/>
          <ac:spMkLst>
            <pc:docMk/>
            <pc:sldMk cId="3740163044" sldId="295"/>
            <ac:spMk id="7" creationId="{6D3B6106-0C24-77C5-A64D-C828DDA54938}"/>
          </ac:spMkLst>
        </pc:spChg>
        <pc:spChg chg="mod">
          <ac:chgData name="Torger Grytå" userId="539de34a-5f54-4ef7-b608-689842b60cee" providerId="ADAL" clId="{47CD8B43-5314-48B0-BE4E-134FAB94500F}" dt="2026-01-28T13:29:20.501" v="338" actId="34135"/>
          <ac:spMkLst>
            <pc:docMk/>
            <pc:sldMk cId="3740163044" sldId="295"/>
            <ac:spMk id="8" creationId="{8A7FD222-EBFA-1E43-2427-A9E16E57BE29}"/>
          </ac:spMkLst>
        </pc:spChg>
        <pc:spChg chg="add mod">
          <ac:chgData name="Torger Grytå" userId="539de34a-5f54-4ef7-b608-689842b60cee" providerId="ADAL" clId="{47CD8B43-5314-48B0-BE4E-134FAB94500F}" dt="2026-01-28T13:29:20.501" v="338" actId="34135"/>
          <ac:spMkLst>
            <pc:docMk/>
            <pc:sldMk cId="3740163044" sldId="295"/>
            <ac:spMk id="9" creationId="{38F5010F-327B-8FD7-B427-3044889AE84A}"/>
          </ac:spMkLst>
        </pc:spChg>
        <pc:spChg chg="add mod">
          <ac:chgData name="Torger Grytå" userId="539de34a-5f54-4ef7-b608-689842b60cee" providerId="ADAL" clId="{47CD8B43-5314-48B0-BE4E-134FAB94500F}" dt="2026-01-28T13:29:20.501" v="338" actId="34135"/>
          <ac:spMkLst>
            <pc:docMk/>
            <pc:sldMk cId="3740163044" sldId="295"/>
            <ac:spMk id="10" creationId="{513BBEB2-BA84-2C9B-A236-C8D6EA986EAA}"/>
          </ac:spMkLst>
        </pc:spChg>
        <pc:spChg chg="add mod">
          <ac:chgData name="Torger Grytå" userId="539de34a-5f54-4ef7-b608-689842b60cee" providerId="ADAL" clId="{47CD8B43-5314-48B0-BE4E-134FAB94500F}" dt="2026-01-28T13:29:20.501" v="338" actId="34135"/>
          <ac:spMkLst>
            <pc:docMk/>
            <pc:sldMk cId="3740163044" sldId="295"/>
            <ac:spMk id="12" creationId="{CB8B8FA3-3D7F-22DA-1C90-118781295E75}"/>
          </ac:spMkLst>
        </pc:spChg>
        <pc:spChg chg="mod">
          <ac:chgData name="Torger Grytå" userId="539de34a-5f54-4ef7-b608-689842b60cee" providerId="ADAL" clId="{47CD8B43-5314-48B0-BE4E-134FAB94500F}" dt="2026-01-23T10:08:59.738" v="221" actId="34135"/>
          <ac:spMkLst>
            <pc:docMk/>
            <pc:sldMk cId="3740163044" sldId="295"/>
            <ac:spMk id="13" creationId="{618D6CA8-4525-B113-0815-85F06B675F1E}"/>
          </ac:spMkLst>
        </pc:spChg>
        <pc:spChg chg="mod">
          <ac:chgData name="Torger Grytå" userId="539de34a-5f54-4ef7-b608-689842b60cee" providerId="ADAL" clId="{47CD8B43-5314-48B0-BE4E-134FAB94500F}" dt="2026-01-28T13:29:20.501" v="338" actId="34135"/>
          <ac:spMkLst>
            <pc:docMk/>
            <pc:sldMk cId="3740163044" sldId="295"/>
            <ac:spMk id="14" creationId="{797BB721-E0EE-12CF-E8D8-A9D6D678424F}"/>
          </ac:spMkLst>
        </pc:spChg>
        <pc:spChg chg="add mod">
          <ac:chgData name="Torger Grytå" userId="539de34a-5f54-4ef7-b608-689842b60cee" providerId="ADAL" clId="{47CD8B43-5314-48B0-BE4E-134FAB94500F}" dt="2026-01-28T13:29:20.501" v="338" actId="34135"/>
          <ac:spMkLst>
            <pc:docMk/>
            <pc:sldMk cId="3740163044" sldId="295"/>
            <ac:spMk id="15" creationId="{8EDEDEA4-3A57-9F0E-A9E2-F7C1DE5597DF}"/>
          </ac:spMkLst>
        </pc:spChg>
        <pc:spChg chg="mod">
          <ac:chgData name="Torger Grytå" userId="539de34a-5f54-4ef7-b608-689842b60cee" providerId="ADAL" clId="{47CD8B43-5314-48B0-BE4E-134FAB94500F}" dt="2026-01-23T10:08:59.738" v="221" actId="34135"/>
          <ac:spMkLst>
            <pc:docMk/>
            <pc:sldMk cId="3740163044" sldId="295"/>
            <ac:spMk id="16" creationId="{D80FFC5A-0ABC-868C-9DC6-19A740642BCA}"/>
          </ac:spMkLst>
        </pc:spChg>
        <pc:spChg chg="add mod">
          <ac:chgData name="Torger Grytå" userId="539de34a-5f54-4ef7-b608-689842b60cee" providerId="ADAL" clId="{47CD8B43-5314-48B0-BE4E-134FAB94500F}" dt="2026-01-22T17:16:45.529" v="205" actId="14100"/>
          <ac:spMkLst>
            <pc:docMk/>
            <pc:sldMk cId="3740163044" sldId="295"/>
            <ac:spMk id="20" creationId="{220FD273-86AD-1E5D-AF82-C0CECE4A2025}"/>
          </ac:spMkLst>
        </pc:spChg>
        <pc:picChg chg="add del mod">
          <ac:chgData name="Torger Grytå" userId="539de34a-5f54-4ef7-b608-689842b60cee" providerId="ADAL" clId="{47CD8B43-5314-48B0-BE4E-134FAB94500F}" dt="2026-01-28T13:28:57.731" v="329" actId="478"/>
          <ac:picMkLst>
            <pc:docMk/>
            <pc:sldMk cId="3740163044" sldId="295"/>
            <ac:picMk id="3" creationId="{87E8FEF7-63BA-576F-8822-C4A9AD788397}"/>
          </ac:picMkLst>
        </pc:picChg>
        <pc:picChg chg="add mod ord">
          <ac:chgData name="Torger Grytå" userId="539de34a-5f54-4ef7-b608-689842b60cee" providerId="ADAL" clId="{47CD8B43-5314-48B0-BE4E-134FAB94500F}" dt="2026-01-28T13:27:36.020" v="298" actId="167"/>
          <ac:picMkLst>
            <pc:docMk/>
            <pc:sldMk cId="3740163044" sldId="295"/>
            <ac:picMk id="17" creationId="{EB8ACFF7-1A78-39B6-DDF1-1D1EB67902FE}"/>
          </ac:picMkLst>
        </pc:picChg>
      </pc:sldChg>
      <pc:sldChg chg="addSp delSp modSp new mod">
        <pc:chgData name="Torger Grytå" userId="539de34a-5f54-4ef7-b608-689842b60cee" providerId="ADAL" clId="{47CD8B43-5314-48B0-BE4E-134FAB94500F}" dt="2026-01-28T13:29:17.765" v="337" actId="34135"/>
        <pc:sldMkLst>
          <pc:docMk/>
          <pc:sldMk cId="3201800624" sldId="296"/>
        </pc:sldMkLst>
        <pc:spChg chg="add mod">
          <ac:chgData name="Torger Grytå" userId="539de34a-5f54-4ef7-b608-689842b60cee" providerId="ADAL" clId="{47CD8B43-5314-48B0-BE4E-134FAB94500F}" dt="2026-01-28T13:29:17.765" v="337" actId="34135"/>
          <ac:spMkLst>
            <pc:docMk/>
            <pc:sldMk cId="3201800624" sldId="296"/>
            <ac:spMk id="4" creationId="{0367FEB3-1B73-AE69-4480-F204C56381E5}"/>
          </ac:spMkLst>
        </pc:spChg>
        <pc:spChg chg="mod">
          <ac:chgData name="Torger Grytå" userId="539de34a-5f54-4ef7-b608-689842b60cee" providerId="ADAL" clId="{47CD8B43-5314-48B0-BE4E-134FAB94500F}" dt="2026-01-28T13:29:17.765" v="337" actId="34135"/>
          <ac:spMkLst>
            <pc:docMk/>
            <pc:sldMk cId="3201800624" sldId="296"/>
            <ac:spMk id="5" creationId="{7F34771C-40E2-3344-027A-EB9E41A91C6C}"/>
          </ac:spMkLst>
        </pc:spChg>
        <pc:spChg chg="add mod">
          <ac:chgData name="Torger Grytå" userId="539de34a-5f54-4ef7-b608-689842b60cee" providerId="ADAL" clId="{47CD8B43-5314-48B0-BE4E-134FAB94500F}" dt="2026-01-23T10:09:02.969" v="222" actId="34135"/>
          <ac:spMkLst>
            <pc:docMk/>
            <pc:sldMk cId="3201800624" sldId="296"/>
            <ac:spMk id="6" creationId="{3049BBD0-F36B-4916-7BCD-3E345D1DF7F0}"/>
          </ac:spMkLst>
        </pc:spChg>
        <pc:spChg chg="mod">
          <ac:chgData name="Torger Grytå" userId="539de34a-5f54-4ef7-b608-689842b60cee" providerId="ADAL" clId="{47CD8B43-5314-48B0-BE4E-134FAB94500F}" dt="2026-01-28T13:29:17.765" v="337" actId="34135"/>
          <ac:spMkLst>
            <pc:docMk/>
            <pc:sldMk cId="3201800624" sldId="296"/>
            <ac:spMk id="7" creationId="{7F96D89A-A948-4640-EE23-2A46EF9B0FA7}"/>
          </ac:spMkLst>
        </pc:spChg>
        <pc:spChg chg="mod">
          <ac:chgData name="Torger Grytå" userId="539de34a-5f54-4ef7-b608-689842b60cee" providerId="ADAL" clId="{47CD8B43-5314-48B0-BE4E-134FAB94500F}" dt="2026-01-28T13:29:17.765" v="337" actId="34135"/>
          <ac:spMkLst>
            <pc:docMk/>
            <pc:sldMk cId="3201800624" sldId="296"/>
            <ac:spMk id="8" creationId="{A5B90532-923C-CD6D-38EB-C4B8F8EA3D68}"/>
          </ac:spMkLst>
        </pc:spChg>
        <pc:spChg chg="mod">
          <ac:chgData name="Torger Grytå" userId="539de34a-5f54-4ef7-b608-689842b60cee" providerId="ADAL" clId="{47CD8B43-5314-48B0-BE4E-134FAB94500F}" dt="2026-01-23T10:09:02.969" v="222" actId="34135"/>
          <ac:spMkLst>
            <pc:docMk/>
            <pc:sldMk cId="3201800624" sldId="296"/>
            <ac:spMk id="9" creationId="{42685BFE-B8B5-E451-82CC-B73F5FDD20FF}"/>
          </ac:spMkLst>
        </pc:spChg>
        <pc:spChg chg="mod">
          <ac:chgData name="Torger Grytå" userId="539de34a-5f54-4ef7-b608-689842b60cee" providerId="ADAL" clId="{47CD8B43-5314-48B0-BE4E-134FAB94500F}" dt="2026-01-28T13:29:17.765" v="337" actId="34135"/>
          <ac:spMkLst>
            <pc:docMk/>
            <pc:sldMk cId="3201800624" sldId="296"/>
            <ac:spMk id="10" creationId="{7CF3E441-94AA-7247-6264-40044B78A6FB}"/>
          </ac:spMkLst>
        </pc:spChg>
        <pc:spChg chg="add mod">
          <ac:chgData name="Torger Grytå" userId="539de34a-5f54-4ef7-b608-689842b60cee" providerId="ADAL" clId="{47CD8B43-5314-48B0-BE4E-134FAB94500F}" dt="2026-01-28T13:29:17.765" v="337" actId="34135"/>
          <ac:spMkLst>
            <pc:docMk/>
            <pc:sldMk cId="3201800624" sldId="296"/>
            <ac:spMk id="12" creationId="{DAA2F3AA-32F4-5BE9-64E3-D1A95B88F384}"/>
          </ac:spMkLst>
        </pc:spChg>
        <pc:spChg chg="mod">
          <ac:chgData name="Torger Grytå" userId="539de34a-5f54-4ef7-b608-689842b60cee" providerId="ADAL" clId="{47CD8B43-5314-48B0-BE4E-134FAB94500F}" dt="2026-01-28T13:29:17.765" v="337" actId="34135"/>
          <ac:spMkLst>
            <pc:docMk/>
            <pc:sldMk cId="3201800624" sldId="296"/>
            <ac:spMk id="13" creationId="{C298473D-4BB0-9FAC-3FE4-D7F0C70DE812}"/>
          </ac:spMkLst>
        </pc:spChg>
        <pc:spChg chg="add mod">
          <ac:chgData name="Torger Grytå" userId="539de34a-5f54-4ef7-b608-689842b60cee" providerId="ADAL" clId="{47CD8B43-5314-48B0-BE4E-134FAB94500F}" dt="2026-01-28T13:29:17.765" v="337" actId="34135"/>
          <ac:spMkLst>
            <pc:docMk/>
            <pc:sldMk cId="3201800624" sldId="296"/>
            <ac:spMk id="14" creationId="{65084438-0A78-E813-D60D-82614B784F95}"/>
          </ac:spMkLst>
        </pc:spChg>
        <pc:spChg chg="add mod">
          <ac:chgData name="Torger Grytå" userId="539de34a-5f54-4ef7-b608-689842b60cee" providerId="ADAL" clId="{47CD8B43-5314-48B0-BE4E-134FAB94500F}" dt="2026-01-28T13:29:17.765" v="337" actId="34135"/>
          <ac:spMkLst>
            <pc:docMk/>
            <pc:sldMk cId="3201800624" sldId="296"/>
            <ac:spMk id="15" creationId="{D796D242-6753-8706-404C-EC801635C39F}"/>
          </ac:spMkLst>
        </pc:spChg>
        <pc:spChg chg="add mod">
          <ac:chgData name="Torger Grytå" userId="539de34a-5f54-4ef7-b608-689842b60cee" providerId="ADAL" clId="{47CD8B43-5314-48B0-BE4E-134FAB94500F}" dt="2026-01-28T13:29:17.765" v="337" actId="34135"/>
          <ac:spMkLst>
            <pc:docMk/>
            <pc:sldMk cId="3201800624" sldId="296"/>
            <ac:spMk id="16" creationId="{AB765C22-3F72-F6E1-BE20-6FBCBD8F779C}"/>
          </ac:spMkLst>
        </pc:spChg>
        <pc:spChg chg="mod">
          <ac:chgData name="Torger Grytå" userId="539de34a-5f54-4ef7-b608-689842b60cee" providerId="ADAL" clId="{47CD8B43-5314-48B0-BE4E-134FAB94500F}" dt="2026-01-23T10:09:02.969" v="222" actId="34135"/>
          <ac:spMkLst>
            <pc:docMk/>
            <pc:sldMk cId="3201800624" sldId="296"/>
            <ac:spMk id="22" creationId="{182BD2D5-D99C-25A7-F4C1-DE05E6A1245F}"/>
          </ac:spMkLst>
        </pc:spChg>
        <pc:picChg chg="add del mod">
          <ac:chgData name="Torger Grytå" userId="539de34a-5f54-4ef7-b608-689842b60cee" providerId="ADAL" clId="{47CD8B43-5314-48B0-BE4E-134FAB94500F}" dt="2026-01-28T13:28:59.049" v="330" actId="478"/>
          <ac:picMkLst>
            <pc:docMk/>
            <pc:sldMk cId="3201800624" sldId="296"/>
            <ac:picMk id="3" creationId="{800C7BA1-5AB7-B8EE-FDD6-335AA6328475}"/>
          </ac:picMkLst>
        </pc:picChg>
        <pc:picChg chg="add mod ord">
          <ac:chgData name="Torger Grytå" userId="539de34a-5f54-4ef7-b608-689842b60cee" providerId="ADAL" clId="{47CD8B43-5314-48B0-BE4E-134FAB94500F}" dt="2026-01-28T13:27:33.636" v="297" actId="167"/>
          <ac:picMkLst>
            <pc:docMk/>
            <pc:sldMk cId="3201800624" sldId="296"/>
            <ac:picMk id="17" creationId="{9E0F4ECC-1A41-4F65-3CDC-26A124B515D5}"/>
          </ac:picMkLst>
        </pc:picChg>
      </pc:sldChg>
      <pc:sldChg chg="addSp delSp modSp new mod">
        <pc:chgData name="Torger Grytå" userId="539de34a-5f54-4ef7-b608-689842b60cee" providerId="ADAL" clId="{47CD8B43-5314-48B0-BE4E-134FAB94500F}" dt="2026-01-28T13:29:15.296" v="336" actId="34135"/>
        <pc:sldMkLst>
          <pc:docMk/>
          <pc:sldMk cId="1733294733" sldId="297"/>
        </pc:sldMkLst>
        <pc:spChg chg="mod">
          <ac:chgData name="Torger Grytå" userId="539de34a-5f54-4ef7-b608-689842b60cee" providerId="ADAL" clId="{47CD8B43-5314-48B0-BE4E-134FAB94500F}" dt="2026-01-28T13:29:15.296" v="336" actId="34135"/>
          <ac:spMkLst>
            <pc:docMk/>
            <pc:sldMk cId="1733294733" sldId="297"/>
            <ac:spMk id="4" creationId="{38FE9A5C-E4D3-B36C-78FD-1945B7EE15BE}"/>
          </ac:spMkLst>
        </pc:spChg>
        <pc:spChg chg="mod">
          <ac:chgData name="Torger Grytå" userId="539de34a-5f54-4ef7-b608-689842b60cee" providerId="ADAL" clId="{47CD8B43-5314-48B0-BE4E-134FAB94500F}" dt="2026-01-28T13:29:15.296" v="336" actId="34135"/>
          <ac:spMkLst>
            <pc:docMk/>
            <pc:sldMk cId="1733294733" sldId="297"/>
            <ac:spMk id="5" creationId="{22091859-1D06-AA99-9F7D-30383496B9FB}"/>
          </ac:spMkLst>
        </pc:spChg>
        <pc:spChg chg="add mod">
          <ac:chgData name="Torger Grytå" userId="539de34a-5f54-4ef7-b608-689842b60cee" providerId="ADAL" clId="{47CD8B43-5314-48B0-BE4E-134FAB94500F}" dt="2026-01-28T13:29:15.296" v="336" actId="34135"/>
          <ac:spMkLst>
            <pc:docMk/>
            <pc:sldMk cId="1733294733" sldId="297"/>
            <ac:spMk id="6" creationId="{AD14BBA5-287C-8CE3-09F4-C3FDE7CF5871}"/>
          </ac:spMkLst>
        </pc:spChg>
        <pc:spChg chg="add mod">
          <ac:chgData name="Torger Grytå" userId="539de34a-5f54-4ef7-b608-689842b60cee" providerId="ADAL" clId="{47CD8B43-5314-48B0-BE4E-134FAB94500F}" dt="2026-01-28T13:29:15.296" v="336" actId="34135"/>
          <ac:spMkLst>
            <pc:docMk/>
            <pc:sldMk cId="1733294733" sldId="297"/>
            <ac:spMk id="7" creationId="{75B454E2-CF1A-4574-57DC-D72B54C49168}"/>
          </ac:spMkLst>
        </pc:spChg>
        <pc:spChg chg="add mod">
          <ac:chgData name="Torger Grytå" userId="539de34a-5f54-4ef7-b608-689842b60cee" providerId="ADAL" clId="{47CD8B43-5314-48B0-BE4E-134FAB94500F}" dt="2026-01-28T13:29:15.296" v="336" actId="34135"/>
          <ac:spMkLst>
            <pc:docMk/>
            <pc:sldMk cId="1733294733" sldId="297"/>
            <ac:spMk id="8" creationId="{9396E281-6625-2E09-B093-43829DDB32FD}"/>
          </ac:spMkLst>
        </pc:spChg>
        <pc:spChg chg="mod">
          <ac:chgData name="Torger Grytå" userId="539de34a-5f54-4ef7-b608-689842b60cee" providerId="ADAL" clId="{47CD8B43-5314-48B0-BE4E-134FAB94500F}" dt="2026-01-28T13:29:15.296" v="336" actId="34135"/>
          <ac:spMkLst>
            <pc:docMk/>
            <pc:sldMk cId="1733294733" sldId="297"/>
            <ac:spMk id="9" creationId="{42F0AA2E-0944-12D9-DE50-6D63E4421208}"/>
          </ac:spMkLst>
        </pc:spChg>
        <pc:spChg chg="add mod">
          <ac:chgData name="Torger Grytå" userId="539de34a-5f54-4ef7-b608-689842b60cee" providerId="ADAL" clId="{47CD8B43-5314-48B0-BE4E-134FAB94500F}" dt="2026-01-28T13:29:15.296" v="336" actId="34135"/>
          <ac:spMkLst>
            <pc:docMk/>
            <pc:sldMk cId="1733294733" sldId="297"/>
            <ac:spMk id="10" creationId="{B052E27A-40B1-4F30-460A-567526D43A99}"/>
          </ac:spMkLst>
        </pc:spChg>
        <pc:spChg chg="add mod">
          <ac:chgData name="Torger Grytå" userId="539de34a-5f54-4ef7-b608-689842b60cee" providerId="ADAL" clId="{47CD8B43-5314-48B0-BE4E-134FAB94500F}" dt="2026-01-28T13:29:15.296" v="336" actId="34135"/>
          <ac:spMkLst>
            <pc:docMk/>
            <pc:sldMk cId="1733294733" sldId="297"/>
            <ac:spMk id="11" creationId="{C1467325-568C-6275-A1EB-AC932624EB78}"/>
          </ac:spMkLst>
        </pc:spChg>
        <pc:spChg chg="add mod">
          <ac:chgData name="Torger Grytå" userId="539de34a-5f54-4ef7-b608-689842b60cee" providerId="ADAL" clId="{47CD8B43-5314-48B0-BE4E-134FAB94500F}" dt="2026-01-27T08:57:41.613" v="244" actId="34135"/>
          <ac:spMkLst>
            <pc:docMk/>
            <pc:sldMk cId="1733294733" sldId="297"/>
            <ac:spMk id="12" creationId="{B51C9EAC-A3A3-BC7C-44A9-205A388B6700}"/>
          </ac:spMkLst>
        </pc:spChg>
        <pc:spChg chg="add mod">
          <ac:chgData name="Torger Grytå" userId="539de34a-5f54-4ef7-b608-689842b60cee" providerId="ADAL" clId="{47CD8B43-5314-48B0-BE4E-134FAB94500F}" dt="2026-01-27T08:57:41.613" v="244" actId="34135"/>
          <ac:spMkLst>
            <pc:docMk/>
            <pc:sldMk cId="1733294733" sldId="297"/>
            <ac:spMk id="13" creationId="{FE156C0C-4CEF-6584-5CD3-55E60A6FB799}"/>
          </ac:spMkLst>
        </pc:spChg>
        <pc:spChg chg="add mod">
          <ac:chgData name="Torger Grytå" userId="539de34a-5f54-4ef7-b608-689842b60cee" providerId="ADAL" clId="{47CD8B43-5314-48B0-BE4E-134FAB94500F}" dt="2026-01-28T13:29:15.296" v="336" actId="34135"/>
          <ac:spMkLst>
            <pc:docMk/>
            <pc:sldMk cId="1733294733" sldId="297"/>
            <ac:spMk id="14" creationId="{3072D6C4-E2D4-B9B1-EA54-7A5C7A1A1A5D}"/>
          </ac:spMkLst>
        </pc:spChg>
        <pc:spChg chg="mod">
          <ac:chgData name="Torger Grytå" userId="539de34a-5f54-4ef7-b608-689842b60cee" providerId="ADAL" clId="{47CD8B43-5314-48B0-BE4E-134FAB94500F}" dt="2026-01-27T08:57:41.613" v="244" actId="34135"/>
          <ac:spMkLst>
            <pc:docMk/>
            <pc:sldMk cId="1733294733" sldId="297"/>
            <ac:spMk id="15" creationId="{4F077F96-BE02-117F-7985-F80050720D27}"/>
          </ac:spMkLst>
        </pc:spChg>
        <pc:spChg chg="mod">
          <ac:chgData name="Torger Grytå" userId="539de34a-5f54-4ef7-b608-689842b60cee" providerId="ADAL" clId="{47CD8B43-5314-48B0-BE4E-134FAB94500F}" dt="2026-01-28T13:29:15.296" v="336" actId="34135"/>
          <ac:spMkLst>
            <pc:docMk/>
            <pc:sldMk cId="1733294733" sldId="297"/>
            <ac:spMk id="16" creationId="{5329ECC7-C158-6955-3ACD-0EE256CB93E1}"/>
          </ac:spMkLst>
        </pc:spChg>
        <pc:spChg chg="mod">
          <ac:chgData name="Torger Grytå" userId="539de34a-5f54-4ef7-b608-689842b60cee" providerId="ADAL" clId="{47CD8B43-5314-48B0-BE4E-134FAB94500F}" dt="2026-01-27T08:57:41.613" v="244" actId="34135"/>
          <ac:spMkLst>
            <pc:docMk/>
            <pc:sldMk cId="1733294733" sldId="297"/>
            <ac:spMk id="22" creationId="{D78B8A26-306A-A44C-9307-41DEAF3D1AF0}"/>
          </ac:spMkLst>
        </pc:spChg>
        <pc:picChg chg="add del mod">
          <ac:chgData name="Torger Grytå" userId="539de34a-5f54-4ef7-b608-689842b60cee" providerId="ADAL" clId="{47CD8B43-5314-48B0-BE4E-134FAB94500F}" dt="2026-01-27T08:57:10.042" v="241" actId="478"/>
          <ac:picMkLst>
            <pc:docMk/>
            <pc:sldMk cId="1733294733" sldId="297"/>
            <ac:picMk id="3" creationId="{C56530B8-BBA8-4EAA-2D29-2F454F950CEF}"/>
          </ac:picMkLst>
        </pc:picChg>
        <pc:picChg chg="add mod ord">
          <ac:chgData name="Torger Grytå" userId="539de34a-5f54-4ef7-b608-689842b60cee" providerId="ADAL" clId="{47CD8B43-5314-48B0-BE4E-134FAB94500F}" dt="2026-01-28T13:27:30.858" v="296" actId="167"/>
          <ac:picMkLst>
            <pc:docMk/>
            <pc:sldMk cId="1733294733" sldId="297"/>
            <ac:picMk id="3" creationId="{F0C05C45-747E-F420-618C-2692378B8E7E}"/>
          </ac:picMkLst>
        </pc:picChg>
        <pc:picChg chg="add mod">
          <ac:chgData name="Torger Grytå" userId="539de34a-5f54-4ef7-b608-689842b60cee" providerId="ADAL" clId="{47CD8B43-5314-48B0-BE4E-134FAB94500F}" dt="2026-01-27T08:56:37.133" v="237"/>
          <ac:picMkLst>
            <pc:docMk/>
            <pc:sldMk cId="1733294733" sldId="297"/>
            <ac:picMk id="17" creationId="{FE2555DB-DB7B-CC17-3F1A-E505C3C4A705}"/>
          </ac:picMkLst>
        </pc:picChg>
        <pc:picChg chg="add del mod ord">
          <ac:chgData name="Torger Grytå" userId="539de34a-5f54-4ef7-b608-689842b60cee" providerId="ADAL" clId="{47CD8B43-5314-48B0-BE4E-134FAB94500F}" dt="2026-01-28T13:29:00.253" v="331" actId="478"/>
          <ac:picMkLst>
            <pc:docMk/>
            <pc:sldMk cId="1733294733" sldId="297"/>
            <ac:picMk id="19" creationId="{1A32389E-9001-4EAC-233B-E8CDE8C9A14A}"/>
          </ac:picMkLst>
        </pc:picChg>
      </pc:sldChg>
      <pc:sldChg chg="addSp delSp modSp new mod">
        <pc:chgData name="Torger Grytå" userId="539de34a-5f54-4ef7-b608-689842b60cee" providerId="ADAL" clId="{47CD8B43-5314-48B0-BE4E-134FAB94500F}" dt="2026-01-28T13:29:12.619" v="335" actId="34135"/>
        <pc:sldMkLst>
          <pc:docMk/>
          <pc:sldMk cId="1541313120" sldId="298"/>
        </pc:sldMkLst>
        <pc:spChg chg="add mod">
          <ac:chgData name="Torger Grytå" userId="539de34a-5f54-4ef7-b608-689842b60cee" providerId="ADAL" clId="{47CD8B43-5314-48B0-BE4E-134FAB94500F}" dt="2026-01-28T13:29:12.619" v="335" actId="34135"/>
          <ac:spMkLst>
            <pc:docMk/>
            <pc:sldMk cId="1541313120" sldId="298"/>
            <ac:spMk id="4" creationId="{95AB6257-B283-F535-BB4F-A34C4F4F41AD}"/>
          </ac:spMkLst>
        </pc:spChg>
        <pc:spChg chg="mod">
          <ac:chgData name="Torger Grytå" userId="539de34a-5f54-4ef7-b608-689842b60cee" providerId="ADAL" clId="{47CD8B43-5314-48B0-BE4E-134FAB94500F}" dt="2026-01-28T13:29:12.619" v="335" actId="34135"/>
          <ac:spMkLst>
            <pc:docMk/>
            <pc:sldMk cId="1541313120" sldId="298"/>
            <ac:spMk id="5" creationId="{16559441-1EA3-D153-AC18-EDB651E8FB73}"/>
          </ac:spMkLst>
        </pc:spChg>
        <pc:spChg chg="add mod">
          <ac:chgData name="Torger Grytå" userId="539de34a-5f54-4ef7-b608-689842b60cee" providerId="ADAL" clId="{47CD8B43-5314-48B0-BE4E-134FAB94500F}" dt="2026-01-28T13:29:12.619" v="335" actId="34135"/>
          <ac:spMkLst>
            <pc:docMk/>
            <pc:sldMk cId="1541313120" sldId="298"/>
            <ac:spMk id="6" creationId="{D2D4EED0-55EC-04BF-61FF-4B896C7B6078}"/>
          </ac:spMkLst>
        </pc:spChg>
        <pc:spChg chg="add mod">
          <ac:chgData name="Torger Grytå" userId="539de34a-5f54-4ef7-b608-689842b60cee" providerId="ADAL" clId="{47CD8B43-5314-48B0-BE4E-134FAB94500F}" dt="2026-01-23T10:09:09.560" v="224" actId="34135"/>
          <ac:spMkLst>
            <pc:docMk/>
            <pc:sldMk cId="1541313120" sldId="298"/>
            <ac:spMk id="7" creationId="{8CBBD582-E860-C58A-946D-F193812942D3}"/>
          </ac:spMkLst>
        </pc:spChg>
        <pc:spChg chg="mod">
          <ac:chgData name="Torger Grytå" userId="539de34a-5f54-4ef7-b608-689842b60cee" providerId="ADAL" clId="{47CD8B43-5314-48B0-BE4E-134FAB94500F}" dt="2026-01-28T13:29:12.619" v="335" actId="34135"/>
          <ac:spMkLst>
            <pc:docMk/>
            <pc:sldMk cId="1541313120" sldId="298"/>
            <ac:spMk id="8" creationId="{5FFE506B-E255-A9A4-6A76-1B4591D7EB59}"/>
          </ac:spMkLst>
        </pc:spChg>
        <pc:spChg chg="mod">
          <ac:chgData name="Torger Grytå" userId="539de34a-5f54-4ef7-b608-689842b60cee" providerId="ADAL" clId="{47CD8B43-5314-48B0-BE4E-134FAB94500F}" dt="2026-01-28T13:29:12.619" v="335" actId="34135"/>
          <ac:spMkLst>
            <pc:docMk/>
            <pc:sldMk cId="1541313120" sldId="298"/>
            <ac:spMk id="9" creationId="{FAB6EB60-6F20-122D-6C3B-099920967B76}"/>
          </ac:spMkLst>
        </pc:spChg>
        <pc:spChg chg="mod">
          <ac:chgData name="Torger Grytå" userId="539de34a-5f54-4ef7-b608-689842b60cee" providerId="ADAL" clId="{47CD8B43-5314-48B0-BE4E-134FAB94500F}" dt="2026-01-28T13:29:12.619" v="335" actId="34135"/>
          <ac:spMkLst>
            <pc:docMk/>
            <pc:sldMk cId="1541313120" sldId="298"/>
            <ac:spMk id="10" creationId="{B2CD0462-41EC-F8C9-0B55-5D7A6ABA7010}"/>
          </ac:spMkLst>
        </pc:spChg>
        <pc:spChg chg="add mod">
          <ac:chgData name="Torger Grytå" userId="539de34a-5f54-4ef7-b608-689842b60cee" providerId="ADAL" clId="{47CD8B43-5314-48B0-BE4E-134FAB94500F}" dt="2026-01-23T10:09:09.560" v="224" actId="34135"/>
          <ac:spMkLst>
            <pc:docMk/>
            <pc:sldMk cId="1541313120" sldId="298"/>
            <ac:spMk id="11" creationId="{DA4EA59E-4E24-6D2E-7973-3875B630BA85}"/>
          </ac:spMkLst>
        </pc:spChg>
        <pc:spChg chg="add mod">
          <ac:chgData name="Torger Grytå" userId="539de34a-5f54-4ef7-b608-689842b60cee" providerId="ADAL" clId="{47CD8B43-5314-48B0-BE4E-134FAB94500F}" dt="2026-01-28T13:29:12.619" v="335" actId="34135"/>
          <ac:spMkLst>
            <pc:docMk/>
            <pc:sldMk cId="1541313120" sldId="298"/>
            <ac:spMk id="12" creationId="{751F41ED-2211-7DCB-8D29-6B53C93E7F1E}"/>
          </ac:spMkLst>
        </pc:spChg>
        <pc:spChg chg="mod">
          <ac:chgData name="Torger Grytå" userId="539de34a-5f54-4ef7-b608-689842b60cee" providerId="ADAL" clId="{47CD8B43-5314-48B0-BE4E-134FAB94500F}" dt="2026-01-28T13:29:12.619" v="335" actId="34135"/>
          <ac:spMkLst>
            <pc:docMk/>
            <pc:sldMk cId="1541313120" sldId="298"/>
            <ac:spMk id="13" creationId="{0694A8CF-D115-1464-669F-93466D27FD65}"/>
          </ac:spMkLst>
        </pc:spChg>
        <pc:spChg chg="add mod">
          <ac:chgData name="Torger Grytå" userId="539de34a-5f54-4ef7-b608-689842b60cee" providerId="ADAL" clId="{47CD8B43-5314-48B0-BE4E-134FAB94500F}" dt="2026-01-22T17:13:38.665" v="174"/>
          <ac:spMkLst>
            <pc:docMk/>
            <pc:sldMk cId="1541313120" sldId="298"/>
            <ac:spMk id="14" creationId="{98BF69F2-4780-0566-6922-6B2F7D178C00}"/>
          </ac:spMkLst>
        </pc:spChg>
        <pc:spChg chg="mod">
          <ac:chgData name="Torger Grytå" userId="539de34a-5f54-4ef7-b608-689842b60cee" providerId="ADAL" clId="{47CD8B43-5314-48B0-BE4E-134FAB94500F}" dt="2026-01-28T13:29:12.619" v="335" actId="34135"/>
          <ac:spMkLst>
            <pc:docMk/>
            <pc:sldMk cId="1541313120" sldId="298"/>
            <ac:spMk id="15" creationId="{E9C4356C-1EE2-7BAA-0F21-2C32E3CD7CA6}"/>
          </ac:spMkLst>
        </pc:spChg>
        <pc:spChg chg="add mod">
          <ac:chgData name="Torger Grytå" userId="539de34a-5f54-4ef7-b608-689842b60cee" providerId="ADAL" clId="{47CD8B43-5314-48B0-BE4E-134FAB94500F}" dt="2026-01-28T13:29:12.619" v="335" actId="34135"/>
          <ac:spMkLst>
            <pc:docMk/>
            <pc:sldMk cId="1541313120" sldId="298"/>
            <ac:spMk id="23" creationId="{F69885EE-0915-E841-20B9-C106384BAFFC}"/>
          </ac:spMkLst>
        </pc:spChg>
        <pc:picChg chg="add del mod">
          <ac:chgData name="Torger Grytå" userId="539de34a-5f54-4ef7-b608-689842b60cee" providerId="ADAL" clId="{47CD8B43-5314-48B0-BE4E-134FAB94500F}" dt="2026-01-28T13:29:01.429" v="332" actId="478"/>
          <ac:picMkLst>
            <pc:docMk/>
            <pc:sldMk cId="1541313120" sldId="298"/>
            <ac:picMk id="3" creationId="{2C7EB8F5-DCEF-818D-5EC0-7B2F32CAE378}"/>
          </ac:picMkLst>
        </pc:picChg>
        <pc:picChg chg="add mod ord">
          <ac:chgData name="Torger Grytå" userId="539de34a-5f54-4ef7-b608-689842b60cee" providerId="ADAL" clId="{47CD8B43-5314-48B0-BE4E-134FAB94500F}" dt="2026-01-28T13:27:28.560" v="295" actId="167"/>
          <ac:picMkLst>
            <pc:docMk/>
            <pc:sldMk cId="1541313120" sldId="298"/>
            <ac:picMk id="17" creationId="{B11CE775-0D71-2188-4EDA-3104AB1B5B4C}"/>
          </ac:picMkLst>
        </pc:picChg>
      </pc:sldChg>
      <pc:sldChg chg="addSp delSp modSp new mod">
        <pc:chgData name="Torger Grytå" userId="539de34a-5f54-4ef7-b608-689842b60cee" providerId="ADAL" clId="{47CD8B43-5314-48B0-BE4E-134FAB94500F}" dt="2026-01-28T13:29:10.040" v="334" actId="34135"/>
        <pc:sldMkLst>
          <pc:docMk/>
          <pc:sldMk cId="582583775" sldId="299"/>
        </pc:sldMkLst>
        <pc:spChg chg="mod">
          <ac:chgData name="Torger Grytå" userId="539de34a-5f54-4ef7-b608-689842b60cee" providerId="ADAL" clId="{47CD8B43-5314-48B0-BE4E-134FAB94500F}" dt="2026-01-23T10:09:12.403" v="225" actId="34135"/>
          <ac:spMkLst>
            <pc:docMk/>
            <pc:sldMk cId="582583775" sldId="299"/>
            <ac:spMk id="4" creationId="{6F66CC39-B274-B4B0-9092-32F2B497B8D0}"/>
          </ac:spMkLst>
        </pc:spChg>
        <pc:spChg chg="add mod">
          <ac:chgData name="Torger Grytå" userId="539de34a-5f54-4ef7-b608-689842b60cee" providerId="ADAL" clId="{47CD8B43-5314-48B0-BE4E-134FAB94500F}" dt="2026-01-27T08:59:34.759" v="282" actId="34135"/>
          <ac:spMkLst>
            <pc:docMk/>
            <pc:sldMk cId="582583775" sldId="299"/>
            <ac:spMk id="5" creationId="{D719197D-5192-451E-975B-400695E94283}"/>
          </ac:spMkLst>
        </pc:spChg>
        <pc:spChg chg="add mod">
          <ac:chgData name="Torger Grytå" userId="539de34a-5f54-4ef7-b608-689842b60cee" providerId="ADAL" clId="{47CD8B43-5314-48B0-BE4E-134FAB94500F}" dt="2026-01-27T08:59:34.759" v="282" actId="34135"/>
          <ac:spMkLst>
            <pc:docMk/>
            <pc:sldMk cId="582583775" sldId="299"/>
            <ac:spMk id="6" creationId="{2033B6BA-A753-340A-9529-40AC71799A63}"/>
          </ac:spMkLst>
        </pc:spChg>
        <pc:spChg chg="add mod">
          <ac:chgData name="Torger Grytå" userId="539de34a-5f54-4ef7-b608-689842b60cee" providerId="ADAL" clId="{47CD8B43-5314-48B0-BE4E-134FAB94500F}" dt="2026-01-23T10:09:12.403" v="225" actId="34135"/>
          <ac:spMkLst>
            <pc:docMk/>
            <pc:sldMk cId="582583775" sldId="299"/>
            <ac:spMk id="7" creationId="{D9F1BEB7-2BF1-9D11-26E4-1DAAC6375A0D}"/>
          </ac:spMkLst>
        </pc:spChg>
        <pc:spChg chg="add mod">
          <ac:chgData name="Torger Grytå" userId="539de34a-5f54-4ef7-b608-689842b60cee" providerId="ADAL" clId="{47CD8B43-5314-48B0-BE4E-134FAB94500F}" dt="2026-01-28T13:29:10.040" v="334" actId="34135"/>
          <ac:spMkLst>
            <pc:docMk/>
            <pc:sldMk cId="582583775" sldId="299"/>
            <ac:spMk id="8" creationId="{61BD5EC6-662D-8D1A-707F-45C17BD63EFD}"/>
          </ac:spMkLst>
        </pc:spChg>
        <pc:spChg chg="mod">
          <ac:chgData name="Torger Grytå" userId="539de34a-5f54-4ef7-b608-689842b60cee" providerId="ADAL" clId="{47CD8B43-5314-48B0-BE4E-134FAB94500F}" dt="2026-01-27T08:59:34.759" v="282" actId="34135"/>
          <ac:spMkLst>
            <pc:docMk/>
            <pc:sldMk cId="582583775" sldId="299"/>
            <ac:spMk id="9" creationId="{AA3AA4D9-B6DA-1B75-47B2-A326869A5C3E}"/>
          </ac:spMkLst>
        </pc:spChg>
        <pc:spChg chg="mod">
          <ac:chgData name="Torger Grytå" userId="539de34a-5f54-4ef7-b608-689842b60cee" providerId="ADAL" clId="{47CD8B43-5314-48B0-BE4E-134FAB94500F}" dt="2026-01-28T13:29:10.040" v="334" actId="34135"/>
          <ac:spMkLst>
            <pc:docMk/>
            <pc:sldMk cId="582583775" sldId="299"/>
            <ac:spMk id="10" creationId="{C1C857F6-0640-024B-6780-56F13DE951E4}"/>
          </ac:spMkLst>
        </pc:spChg>
        <pc:spChg chg="add mod">
          <ac:chgData name="Torger Grytå" userId="539de34a-5f54-4ef7-b608-689842b60cee" providerId="ADAL" clId="{47CD8B43-5314-48B0-BE4E-134FAB94500F}" dt="2026-01-28T13:29:10.040" v="334" actId="34135"/>
          <ac:spMkLst>
            <pc:docMk/>
            <pc:sldMk cId="582583775" sldId="299"/>
            <ac:spMk id="11" creationId="{D2984B83-7B16-5A87-8C77-D60053410E82}"/>
          </ac:spMkLst>
        </pc:spChg>
        <pc:spChg chg="add mod">
          <ac:chgData name="Torger Grytå" userId="539de34a-5f54-4ef7-b608-689842b60cee" providerId="ADAL" clId="{47CD8B43-5314-48B0-BE4E-134FAB94500F}" dt="2026-01-22T17:14:37.593" v="185" actId="14100"/>
          <ac:spMkLst>
            <pc:docMk/>
            <pc:sldMk cId="582583775" sldId="299"/>
            <ac:spMk id="12" creationId="{0BD12A90-A964-FFE0-E082-21644AA37256}"/>
          </ac:spMkLst>
        </pc:spChg>
        <pc:spChg chg="add mod">
          <ac:chgData name="Torger Grytå" userId="539de34a-5f54-4ef7-b608-689842b60cee" providerId="ADAL" clId="{47CD8B43-5314-48B0-BE4E-134FAB94500F}" dt="2026-01-28T13:29:10.040" v="334" actId="34135"/>
          <ac:spMkLst>
            <pc:docMk/>
            <pc:sldMk cId="582583775" sldId="299"/>
            <ac:spMk id="13" creationId="{F685D95D-4C6A-AC5B-A477-457ABD518D47}"/>
          </ac:spMkLst>
        </pc:spChg>
        <pc:spChg chg="mod">
          <ac:chgData name="Torger Grytå" userId="539de34a-5f54-4ef7-b608-689842b60cee" providerId="ADAL" clId="{47CD8B43-5314-48B0-BE4E-134FAB94500F}" dt="2026-01-28T13:29:10.040" v="334" actId="34135"/>
          <ac:spMkLst>
            <pc:docMk/>
            <pc:sldMk cId="582583775" sldId="299"/>
            <ac:spMk id="14" creationId="{DDD8626E-43E5-CC2B-27C1-4153F1E40CD3}"/>
          </ac:spMkLst>
        </pc:spChg>
        <pc:spChg chg="mod">
          <ac:chgData name="Torger Grytå" userId="539de34a-5f54-4ef7-b608-689842b60cee" providerId="ADAL" clId="{47CD8B43-5314-48B0-BE4E-134FAB94500F}" dt="2026-01-28T13:29:10.040" v="334" actId="34135"/>
          <ac:spMkLst>
            <pc:docMk/>
            <pc:sldMk cId="582583775" sldId="299"/>
            <ac:spMk id="15" creationId="{92071F93-CF73-BC00-AA1B-07680D3A6CB8}"/>
          </ac:spMkLst>
        </pc:spChg>
        <pc:spChg chg="mod">
          <ac:chgData name="Torger Grytå" userId="539de34a-5f54-4ef7-b608-689842b60cee" providerId="ADAL" clId="{47CD8B43-5314-48B0-BE4E-134FAB94500F}" dt="2026-01-28T13:29:10.040" v="334" actId="34135"/>
          <ac:spMkLst>
            <pc:docMk/>
            <pc:sldMk cId="582583775" sldId="299"/>
            <ac:spMk id="16" creationId="{6744A1F2-1232-38BD-59E0-8CDF89218D41}"/>
          </ac:spMkLst>
        </pc:spChg>
        <pc:spChg chg="mod">
          <ac:chgData name="Torger Grytå" userId="539de34a-5f54-4ef7-b608-689842b60cee" providerId="ADAL" clId="{47CD8B43-5314-48B0-BE4E-134FAB94500F}" dt="2026-01-28T13:29:10.040" v="334" actId="34135"/>
          <ac:spMkLst>
            <pc:docMk/>
            <pc:sldMk cId="582583775" sldId="299"/>
            <ac:spMk id="17" creationId="{EE0CE39B-BAD6-7426-CA04-69019A28500F}"/>
          </ac:spMkLst>
        </pc:spChg>
        <pc:spChg chg="add mod">
          <ac:chgData name="Torger Grytå" userId="539de34a-5f54-4ef7-b608-689842b60cee" providerId="ADAL" clId="{47CD8B43-5314-48B0-BE4E-134FAB94500F}" dt="2026-01-28T13:29:10.040" v="334" actId="34135"/>
          <ac:spMkLst>
            <pc:docMk/>
            <pc:sldMk cId="582583775" sldId="299"/>
            <ac:spMk id="18" creationId="{C21B3012-1389-7558-1C1E-25DBE9B949BB}"/>
          </ac:spMkLst>
        </pc:spChg>
        <pc:spChg chg="mod">
          <ac:chgData name="Torger Grytå" userId="539de34a-5f54-4ef7-b608-689842b60cee" providerId="ADAL" clId="{47CD8B43-5314-48B0-BE4E-134FAB94500F}" dt="2026-01-27T08:59:27.597" v="275" actId="1036"/>
          <ac:spMkLst>
            <pc:docMk/>
            <pc:sldMk cId="582583775" sldId="299"/>
            <ac:spMk id="19" creationId="{93EECC2B-5FB1-FAE2-3DA4-CB3D88AE1BDA}"/>
          </ac:spMkLst>
        </pc:spChg>
        <pc:spChg chg="add mod">
          <ac:chgData name="Torger Grytå" userId="539de34a-5f54-4ef7-b608-689842b60cee" providerId="ADAL" clId="{47CD8B43-5314-48B0-BE4E-134FAB94500F}" dt="2026-01-27T08:59:24.053" v="272" actId="1036"/>
          <ac:spMkLst>
            <pc:docMk/>
            <pc:sldMk cId="582583775" sldId="299"/>
            <ac:spMk id="20" creationId="{B1B65323-F03F-9650-F845-306385B0BDDA}"/>
          </ac:spMkLst>
        </pc:spChg>
        <pc:spChg chg="mod">
          <ac:chgData name="Torger Grytå" userId="539de34a-5f54-4ef7-b608-689842b60cee" providerId="ADAL" clId="{47CD8B43-5314-48B0-BE4E-134FAB94500F}" dt="2026-01-27T08:59:29.475" v="281" actId="1036"/>
          <ac:spMkLst>
            <pc:docMk/>
            <pc:sldMk cId="582583775" sldId="299"/>
            <ac:spMk id="21" creationId="{56A95115-0C30-83C5-5E1A-E51FF49DDD40}"/>
          </ac:spMkLst>
        </pc:spChg>
        <pc:spChg chg="add mod">
          <ac:chgData name="Torger Grytå" userId="539de34a-5f54-4ef7-b608-689842b60cee" providerId="ADAL" clId="{47CD8B43-5314-48B0-BE4E-134FAB94500F}" dt="2026-01-28T13:29:10.040" v="334" actId="34135"/>
          <ac:spMkLst>
            <pc:docMk/>
            <pc:sldMk cId="582583775" sldId="299"/>
            <ac:spMk id="22" creationId="{9E88399B-A216-66A0-26EC-8342860BAB96}"/>
          </ac:spMkLst>
        </pc:spChg>
        <pc:spChg chg="mod">
          <ac:chgData name="Torger Grytå" userId="539de34a-5f54-4ef7-b608-689842b60cee" providerId="ADAL" clId="{47CD8B43-5314-48B0-BE4E-134FAB94500F}" dt="2026-01-27T08:59:34.759" v="282" actId="34135"/>
          <ac:spMkLst>
            <pc:docMk/>
            <pc:sldMk cId="582583775" sldId="299"/>
            <ac:spMk id="23" creationId="{22F28316-E7CC-7152-3EB3-76043A290996}"/>
          </ac:spMkLst>
        </pc:spChg>
        <pc:picChg chg="add del mod">
          <ac:chgData name="Torger Grytå" userId="539de34a-5f54-4ef7-b608-689842b60cee" providerId="ADAL" clId="{47CD8B43-5314-48B0-BE4E-134FAB94500F}" dt="2026-01-27T08:58:12.622" v="250" actId="478"/>
          <ac:picMkLst>
            <pc:docMk/>
            <pc:sldMk cId="582583775" sldId="299"/>
            <ac:picMk id="3" creationId="{6E5B6E75-B05D-3825-9B5D-7B87F1BCEB54}"/>
          </ac:picMkLst>
        </pc:picChg>
        <pc:picChg chg="add mod ord">
          <ac:chgData name="Torger Grytå" userId="539de34a-5f54-4ef7-b608-689842b60cee" providerId="ADAL" clId="{47CD8B43-5314-48B0-BE4E-134FAB94500F}" dt="2026-01-28T13:27:24.242" v="294" actId="167"/>
          <ac:picMkLst>
            <pc:docMk/>
            <pc:sldMk cId="582583775" sldId="299"/>
            <ac:picMk id="3" creationId="{827683FA-B021-10CD-EE55-62AB199E2341}"/>
          </ac:picMkLst>
        </pc:picChg>
        <pc:picChg chg="add del mod ord">
          <ac:chgData name="Torger Grytå" userId="539de34a-5f54-4ef7-b608-689842b60cee" providerId="ADAL" clId="{47CD8B43-5314-48B0-BE4E-134FAB94500F}" dt="2026-01-28T13:29:04.650" v="333" actId="478"/>
          <ac:picMkLst>
            <pc:docMk/>
            <pc:sldMk cId="582583775" sldId="299"/>
            <ac:picMk id="24" creationId="{4A144DAC-FB37-0CAD-3034-5C0C214766B8}"/>
          </ac:picMkLst>
        </pc:picChg>
      </pc:sldChg>
      <pc:sldMasterChg chg="modSldLayout">
        <pc:chgData name="Torger Grytå" userId="539de34a-5f54-4ef7-b608-689842b60cee" providerId="ADAL" clId="{47CD8B43-5314-48B0-BE4E-134FAB94500F}" dt="2026-01-22T11:49:19.316" v="60" actId="207"/>
        <pc:sldMasterMkLst>
          <pc:docMk/>
          <pc:sldMasterMk cId="78268271" sldId="2147483744"/>
        </pc:sldMasterMkLst>
        <pc:sldLayoutChg chg="modSp mod">
          <pc:chgData name="Torger Grytå" userId="539de34a-5f54-4ef7-b608-689842b60cee" providerId="ADAL" clId="{47CD8B43-5314-48B0-BE4E-134FAB94500F}" dt="2026-01-22T11:49:19.316" v="60" actId="207"/>
          <pc:sldLayoutMkLst>
            <pc:docMk/>
            <pc:sldMasterMk cId="78268271" sldId="2147483744"/>
            <pc:sldLayoutMk cId="4075059692" sldId="2147483766"/>
          </pc:sldLayoutMkLst>
          <pc:spChg chg="mod">
            <ac:chgData name="Torger Grytå" userId="539de34a-5f54-4ef7-b608-689842b60cee" providerId="ADAL" clId="{47CD8B43-5314-48B0-BE4E-134FAB94500F}" dt="2026-01-22T11:49:19.316" v="60" actId="207"/>
            <ac:spMkLst>
              <pc:docMk/>
              <pc:sldMasterMk cId="78268271" sldId="2147483744"/>
              <pc:sldLayoutMk cId="4075059692" sldId="2147483766"/>
              <ac:spMk id="3" creationId="{7524D8FF-4825-AB58-0E17-982DBC7C6945}"/>
            </ac:spMkLst>
          </pc:spChg>
        </pc:sldLayoutChg>
        <pc:sldLayoutChg chg="delSp mod">
          <pc:chgData name="Torger Grytå" userId="539de34a-5f54-4ef7-b608-689842b60cee" providerId="ADAL" clId="{47CD8B43-5314-48B0-BE4E-134FAB94500F}" dt="2026-01-17T15:40:26.107" v="59" actId="478"/>
          <pc:sldLayoutMkLst>
            <pc:docMk/>
            <pc:sldMasterMk cId="78268271" sldId="2147483744"/>
            <pc:sldLayoutMk cId="1114198743" sldId="214748380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50899-3D14-4A38-B0C5-4D2CF77B5B8A}" type="datetimeFigureOut">
              <a:rPr lang="nb-NO" smtClean="0"/>
              <a:t>28.01.2026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35F46-3402-4F9A-A575-76C8BB429A5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74814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B934C-EB33-4A38-A843-F5E987E8F23D}" type="datetimeFigureOut">
              <a:rPr lang="nb-NO" smtClean="0"/>
              <a:t>28.01.2026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CF0A73-BB0D-482C-86C2-982EB05EFDE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70971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04699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49861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11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14264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130732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14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178794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20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90653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10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14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16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15.svg"/><Relationship Id="rId4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14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smal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C365313-6AFD-1B16-7277-F4D12598CA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E2A1A94-19EB-FE0E-ED57-47D7698428EE}"/>
              </a:ext>
            </a:extLst>
          </p:cNvPr>
          <p:cNvSpPr/>
          <p:nvPr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60F259F2-6B63-167D-55B0-EDDC0F2850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Dokumentets 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/>
              <a:t>Her kommer en utdypning eller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97" name="Picture Placeholder 96">
            <a:extLst>
              <a:ext uri="{FF2B5EF4-FFF2-40B4-BE49-F238E27FC236}">
                <a16:creationId xmlns:a16="http://schemas.microsoft.com/office/drawing/2014/main" id="{EFE3ECD1-ACFE-C168-3435-EB0EE1B1E56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98" name="Graphic 97">
            <a:extLst>
              <a:ext uri="{FF2B5EF4-FFF2-40B4-BE49-F238E27FC236}">
                <a16:creationId xmlns:a16="http://schemas.microsoft.com/office/drawing/2014/main" id="{3AB1E548-09D0-1C08-AF85-D7E68E5490C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89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BED99858-7AD3-FF1A-9ED1-114DB3885FF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405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79EFFD7-49B4-D3C3-68B9-F69C8939A7B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082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1ABD61E-B692-D365-6728-DAAF0698FD0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2249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44D9C85A-9A81-5D77-5253-B1A4DE56A4C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4640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lys blå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8DDD6D09-5520-DDA7-1D89-00F9E2DB0AD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049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lys blå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70C703A6-4179-9080-0C4C-2EA9F545293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644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o innholdsdeler lys blå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122FA125-38CA-B786-3864-98342E779D2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058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re tittel  lys blå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065B1286-EDAF-08CF-B44C-A62B10D1714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02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omt lys blå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7062052D-2F57-5E20-0318-639BFFDD4A8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2382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D1D47F2D-5179-96CA-6C64-4C93BB30445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12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smal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C57066F-9C74-4324-AF8D-A86C0F6972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AC55B79F-359B-8BAF-A584-AA0A386A73E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EBCDD180-751B-984A-430C-2D8757E8698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Dokumentets 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/>
              <a:t>Her kommer en utdypning eller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80" name="Picture Placeholder 79">
            <a:extLst>
              <a:ext uri="{FF2B5EF4-FFF2-40B4-BE49-F238E27FC236}">
                <a16:creationId xmlns:a16="http://schemas.microsoft.com/office/drawing/2014/main" id="{6B873ACB-88C4-0200-BDD5-C279D250366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pic>
        <p:nvPicPr>
          <p:cNvPr id="81" name="Graphic 80">
            <a:extLst>
              <a:ext uri="{FF2B5EF4-FFF2-40B4-BE49-F238E27FC236}">
                <a16:creationId xmlns:a16="http://schemas.microsoft.com/office/drawing/2014/main" id="{9A7B2178-5406-F8FD-0498-D27DCEB4974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01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8DD04AA-1CD4-DCF3-7AD9-753B94CF539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6052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7D1E4E8-9FEF-0842-D903-E1FF51A76F2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7839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AB65B7FC-A885-812B-4491-5214739F3C3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619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gu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511C4E7B-2FD1-7812-E4A3-EC06EB785C8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230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rø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3AA65B21-4B5D-E9C5-D3AA-D7222BD895F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5018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rø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D99F077-F143-FDAE-7270-3E2EC3651AD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1774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rø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19A76DD3-38A3-287B-0FD9-6B531812D68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8837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rø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8BCE84E-7CC8-EF6E-F132-C3226F3C3B3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7398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rø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F0238EDF-FE05-2643-8C3E-F3C1B494F7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6800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mørk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bg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EC73C5F4-1969-3283-8B3D-00CA54E3578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89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bred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71B084E-1B2A-99E8-ED3E-ED6F454121D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14EAD4F-0CC8-6A88-C90C-09F69872E407}"/>
              </a:ext>
            </a:extLst>
          </p:cNvPr>
          <p:cNvSpPr/>
          <p:nvPr/>
        </p:nvSpPr>
        <p:spPr>
          <a:xfrm>
            <a:off x="0" y="0"/>
            <a:ext cx="6483032" cy="1587"/>
          </a:xfrm>
          <a:custGeom>
            <a:avLst/>
            <a:gdLst>
              <a:gd name="connsiteX0" fmla="*/ 6483033 w 6483032"/>
              <a:gd name="connsiteY0" fmla="*/ 0 h 1587"/>
              <a:gd name="connsiteX1" fmla="*/ 0 w 6483032"/>
              <a:gd name="connsiteY1" fmla="*/ 0 h 1587"/>
              <a:gd name="connsiteX2" fmla="*/ 6482398 w 6483032"/>
              <a:gd name="connsiteY2" fmla="*/ 1588 h 1587"/>
              <a:gd name="connsiteX3" fmla="*/ 6483033 w 6483032"/>
              <a:gd name="connsiteY3" fmla="*/ 0 h 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3032" h="1587">
                <a:moveTo>
                  <a:pt x="6483033" y="0"/>
                </a:moveTo>
                <a:lnTo>
                  <a:pt x="0" y="0"/>
                </a:lnTo>
                <a:lnTo>
                  <a:pt x="6482398" y="1588"/>
                </a:lnTo>
                <a:lnTo>
                  <a:pt x="6483033" y="0"/>
                </a:lnTo>
                <a:close/>
              </a:path>
            </a:pathLst>
          </a:custGeom>
          <a:solidFill>
            <a:srgbClr val="003349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1717214-3167-CD83-70BC-9524D23365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Dokumentets 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/>
              <a:t>Her kommer en utdypning eller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84" name="Picture Placeholder 83">
            <a:extLst>
              <a:ext uri="{FF2B5EF4-FFF2-40B4-BE49-F238E27FC236}">
                <a16:creationId xmlns:a16="http://schemas.microsoft.com/office/drawing/2014/main" id="{A2D97778-67F4-6C17-9999-3BB8191822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85" name="Graphic 84">
            <a:extLst>
              <a:ext uri="{FF2B5EF4-FFF2-40B4-BE49-F238E27FC236}">
                <a16:creationId xmlns:a16="http://schemas.microsoft.com/office/drawing/2014/main" id="{681B32BA-746E-EA8B-9E58-683325906EC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4604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mørk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4DE88B6B-B25B-A702-C7DD-D9208F9555E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463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mørk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3A800703-1BCD-9E55-0F85-E1ED19764BE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864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mørk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0AAD434-4756-1DBD-078E-D82AB1C579C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9313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 mørk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FFF6A197-104F-EC57-379C-E1801E02DD8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00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vsluttende side ly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DF035E96-A373-7F45-F1D7-EF93ACD1478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8663" y="1885950"/>
            <a:ext cx="2254676" cy="2265839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2331DACB-95CD-214D-717D-C7AF667BFFC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8469" y="6341097"/>
            <a:ext cx="2883506" cy="268234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08953803-561E-DD5A-8EC5-D6B4D3A0371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09120" y="6346639"/>
            <a:ext cx="737641" cy="20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9050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vsluttende side mø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08FAEFB1-84C8-4CDB-8DA8-8EF2748DCF9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8662" y="1885950"/>
            <a:ext cx="2254676" cy="2265839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4C7355D6-E934-5E8B-9A4B-5B04E89D0D3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8469" y="6341097"/>
            <a:ext cx="2883506" cy="268234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BA4F38D9-6EC1-5EFE-74F8-60FE59CD0F8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09120" y="6346639"/>
            <a:ext cx="737641" cy="20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3689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smal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C365313-6AFD-1B16-7277-F4D12598CA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E2A1A94-19EB-FE0E-ED57-47D7698428EE}"/>
              </a:ext>
            </a:extLst>
          </p:cNvPr>
          <p:cNvSpPr/>
          <p:nvPr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60F259F2-6B63-167D-55B0-EDDC0F2850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Dokumentets 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/>
              <a:t>Her kommer en utdypning eller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97" name="Picture Placeholder 96">
            <a:extLst>
              <a:ext uri="{FF2B5EF4-FFF2-40B4-BE49-F238E27FC236}">
                <a16:creationId xmlns:a16="http://schemas.microsoft.com/office/drawing/2014/main" id="{EFE3ECD1-ACFE-C168-3435-EB0EE1B1E56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98" name="Graphic 97">
            <a:extLst>
              <a:ext uri="{FF2B5EF4-FFF2-40B4-BE49-F238E27FC236}">
                <a16:creationId xmlns:a16="http://schemas.microsoft.com/office/drawing/2014/main" id="{3AB1E548-09D0-1C08-AF85-D7E68E5490C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2449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smal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C57066F-9C74-4324-AF8D-A86C0F6972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AC55B79F-359B-8BAF-A584-AA0A386A73E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EBCDD180-751B-984A-430C-2D8757E8698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Dokumentets 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/>
              <a:t>Her kommer en utdypning eller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80" name="Picture Placeholder 79">
            <a:extLst>
              <a:ext uri="{FF2B5EF4-FFF2-40B4-BE49-F238E27FC236}">
                <a16:creationId xmlns:a16="http://schemas.microsoft.com/office/drawing/2014/main" id="{6B873ACB-88C4-0200-BDD5-C279D250366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pic>
        <p:nvPicPr>
          <p:cNvPr id="81" name="Graphic 80">
            <a:extLst>
              <a:ext uri="{FF2B5EF4-FFF2-40B4-BE49-F238E27FC236}">
                <a16:creationId xmlns:a16="http://schemas.microsoft.com/office/drawing/2014/main" id="{9A7B2178-5406-F8FD-0498-D27DCEB4974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6610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tellysbilde bred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71B084E-1B2A-99E8-ED3E-ED6F454121D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14EAD4F-0CC8-6A88-C90C-09F69872E407}"/>
              </a:ext>
            </a:extLst>
          </p:cNvPr>
          <p:cNvSpPr/>
          <p:nvPr/>
        </p:nvSpPr>
        <p:spPr>
          <a:xfrm>
            <a:off x="0" y="0"/>
            <a:ext cx="6483032" cy="1587"/>
          </a:xfrm>
          <a:custGeom>
            <a:avLst/>
            <a:gdLst>
              <a:gd name="connsiteX0" fmla="*/ 6483033 w 6483032"/>
              <a:gd name="connsiteY0" fmla="*/ 0 h 1587"/>
              <a:gd name="connsiteX1" fmla="*/ 0 w 6483032"/>
              <a:gd name="connsiteY1" fmla="*/ 0 h 1587"/>
              <a:gd name="connsiteX2" fmla="*/ 6482398 w 6483032"/>
              <a:gd name="connsiteY2" fmla="*/ 1588 h 1587"/>
              <a:gd name="connsiteX3" fmla="*/ 6483033 w 6483032"/>
              <a:gd name="connsiteY3" fmla="*/ 0 h 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3032" h="1587">
                <a:moveTo>
                  <a:pt x="6483033" y="0"/>
                </a:moveTo>
                <a:lnTo>
                  <a:pt x="0" y="0"/>
                </a:lnTo>
                <a:lnTo>
                  <a:pt x="6482398" y="1588"/>
                </a:lnTo>
                <a:lnTo>
                  <a:pt x="6483033" y="0"/>
                </a:lnTo>
                <a:close/>
              </a:path>
            </a:pathLst>
          </a:custGeom>
          <a:solidFill>
            <a:srgbClr val="003349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1717214-3167-CD83-70BC-9524D23365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Dokumentets 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/>
              <a:t>Her kommer en utdypning eller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sp>
        <p:nvSpPr>
          <p:cNvPr id="84" name="Picture Placeholder 83">
            <a:extLst>
              <a:ext uri="{FF2B5EF4-FFF2-40B4-BE49-F238E27FC236}">
                <a16:creationId xmlns:a16="http://schemas.microsoft.com/office/drawing/2014/main" id="{A2D97778-67F4-6C17-9999-3BB8191822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85" name="Graphic 84">
            <a:extLst>
              <a:ext uri="{FF2B5EF4-FFF2-40B4-BE49-F238E27FC236}">
                <a16:creationId xmlns:a16="http://schemas.microsoft.com/office/drawing/2014/main" id="{681B32BA-746E-EA8B-9E58-683325906EC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8869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bred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D335C5-C0E7-0BC0-FC0F-7C160C2EC5A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AC9AB5-8288-FE69-3034-C5DD024FFE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9E7BCD3-8A99-588C-5BCA-0D2B7460C3B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Dokumentets 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/>
              <a:t>Her kommer en utdypning eller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FE0F01F-43B5-E93A-6EDE-3A5DB108C7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532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bred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D335C5-C0E7-0BC0-FC0F-7C160C2EC5A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AC9AB5-8288-FE69-3034-C5DD024FFE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9E7BCD3-8A99-588C-5BCA-0D2B7460C3B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Dokumentets tittel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/>
              <a:t>Her kommer en utdypning eller undertittel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Forfatters Navn og Etternavn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/>
              <a:t>Eventuelle adresser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FE0F01F-43B5-E93A-6EDE-3A5DB108C7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954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smal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B107ED3-352C-5346-FD35-D9C50138B2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AEFA4F-A2E0-2ACB-1E31-BCBCF43D80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BAF007-D763-A633-A176-E413712A13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5B198805-D90E-94C4-06C7-4918881244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366997B-0F39-37F1-5B9C-B922A4A1484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8224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smal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0E09B4C-B883-554D-BB1B-AECFB7FA1B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893609C-2C00-B8FF-BECB-ED0CECFF4D1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7585012-B228-F339-8888-C05840FE495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FC26AD22-0D2C-8235-576B-B4D8CA97FEA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8909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bred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BC8B5E8-F5E7-3FE4-BC8F-43FB815D3C9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C00D88-4039-AE7A-296B-F83EDA9832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A72B5CB-AAB2-B019-9A78-72D199E8534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D6E2D42-81E0-42D4-C457-A92B4938B08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4098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bred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D714E1D-E3BA-6877-B35A-5F8DC56D46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326AA04-EC08-2FDE-D768-0DAECB2A25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A8A604D-2AB8-45DA-0D8C-712A4C1FFE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0E95DD3-D449-A451-33EB-AA07BA2309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6803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EE1E3-842A-1503-4AC5-D89CBE62C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406798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31232C-F4CC-B82E-D289-44D2E4E767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20676" y="320690"/>
            <a:ext cx="6264274" cy="543465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36E222A9-D8F5-F660-D3D6-432088F9ACD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406798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6CC46E3-D5F8-AA9B-87DC-5680039BFBBC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phic 11">
            <a:extLst>
              <a:ext uri="{FF2B5EF4-FFF2-40B4-BE49-F238E27FC236}">
                <a16:creationId xmlns:a16="http://schemas.microsoft.com/office/drawing/2014/main" id="{E2AE2D67-C0CA-71F3-49AC-AF278561338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8627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EAFB865-9924-A771-68DF-D0E61129050D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838199" y="1825625"/>
            <a:ext cx="10558361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141C163-0284-AB6F-528A-1CB5AE0FD3FA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phic 5">
            <a:extLst>
              <a:ext uri="{FF2B5EF4-FFF2-40B4-BE49-F238E27FC236}">
                <a16:creationId xmlns:a16="http://schemas.microsoft.com/office/drawing/2014/main" id="{4D3417A6-3269-73F5-0E81-D8EA03841D4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EFE42E7-BBDD-12AA-1011-AF1EE6902D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5836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</p:spTree>
    <p:extLst>
      <p:ext uri="{BB962C8B-B14F-4D97-AF65-F5344CB8AC3E}">
        <p14:creationId xmlns:p14="http://schemas.microsoft.com/office/powerpoint/2010/main" val="19152845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6983466-4C41-883B-5FA3-802CBE39BEA6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420E6698-074A-A2B9-8A9F-1465D2FA5FD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DC295A32-431A-2A5E-3DFC-94D4FD5D95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B1F07188-E7CE-7549-D74E-4CB95094A32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BF3D852-62A7-384B-77CB-D78C623D755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5033778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7823EFE-0D22-7EEE-3FED-A6F1797AB1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5836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97C54C3-DAEC-49EC-228F-F7A1BE406B3C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76A24617-3300-2900-B92A-4A15A19AE7C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731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BC99E2B-AD6D-B487-32FB-AA9C15185FB0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DA37BA84-F022-03E3-121A-A9A18D99C2A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87972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lys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2A131B3-0DAD-575F-DA1D-FF0051084FD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57A6896B-EB2D-B5F9-85AF-0E3C210BB0F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62F877FC-2D84-08AD-F161-B14166E7ECE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754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smal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B107ED3-352C-5346-FD35-D9C50138B2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AEFA4F-A2E0-2ACB-1E31-BCBCF43D80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BAF007-D763-A633-A176-E413712A13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5B198805-D90E-94C4-06C7-4918881244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366997B-0F39-37F1-5B9C-B922A4A1484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82244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lys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B64F7C9-7DB7-18FA-BEDE-20FF66AA27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3630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ED51C4B-A3AD-312C-9E23-3BD7776AF78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1126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o innholdsdeler lys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E664F4A-9661-218D-DE15-9A621FEB88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2EB2495C-74A0-73B8-DBD6-8170DE8BC95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1ACBFC4-2304-EA8F-267C-9709208057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47190BF-AB1D-758E-214D-1503D77EFBC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B14C3CF-73FD-4657-B991-6BE7AFD17A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6590934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re tittel  lys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5E01768-BF95-314F-8842-94DDB654CCB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AC918C8-D1A4-488B-4341-C81056AB2D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1363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749876CC-9A1B-E0CC-636B-A32830BD4F4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5882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omt lys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D6C2285-C6B2-254B-8721-50186E29E70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6E5CCE43-EDEC-76CA-994E-3880B3D286E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5001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g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18C6243-2393-2682-9F54-13971E3F1E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AD830C7F-CC11-EE7C-5992-2B90820E3B2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CFF016-5DBC-E939-B4F1-B2C4AF7CD4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B55AB8A-61B7-2515-E82F-1C0E79F0B08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54E34DB-28AF-DCBB-D401-319CF36D8ED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57001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g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E67057-42B0-2A76-097E-83705C47B1F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CF2FBB-9BE5-5020-E10A-AB594177C8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45BF1A4-B563-1FA3-4619-F062C0646FD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3630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324FD0E-358A-227A-2B2C-8CC6C6FD14A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97299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g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1E4C23E-184F-D794-7816-A2C813E31E5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A686EC4-772D-6920-E159-E016B7821EE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51426A-9212-6743-C690-0578950293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C984A61-113C-EAD0-FE24-6D898AE01AE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B3EC6C1-2D8F-95D0-E71C-3218FBCE97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69940106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g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F8450D3-1163-5172-197D-670B3AC6322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524D8FF-4825-AB58-0E17-982DBC7C69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0CA34BAE-F600-98CE-3FFF-79D67FFE185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05969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gu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2BCC050-0731-D194-5D57-3C211D98479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3A7889B6-3C12-2C5B-360C-6BF4E32B88A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39118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rø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87B7C99-9CED-A23A-154A-F5A5761C109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6584AC-27EA-E5DE-0D27-E810B5C648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D89C0F1-A783-8A4A-7B37-27B42F4D518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CBB77FF8-DFB2-8621-0009-3BEC25ED28A0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B4EE581-7181-C060-AF0C-E930B0A3BE1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891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smal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0E09B4C-B883-554D-BB1B-AECFB7FA1B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893609C-2C00-B8FF-BECB-ED0CECFF4D1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7585012-B228-F339-8888-C05840FE495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FC26AD22-0D2C-8235-576B-B4D8CA97FEA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1655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rø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ACAC8CB-B982-7AA6-3E46-1D5A0C9D74C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58D1EA5-595C-2F78-D7E2-3F7C68FF77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F7E72B3-E09F-E2E9-350C-F514735E149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3630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CB7BF129-D7FA-7E38-4D8A-A8873540B69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78241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rø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22B55C5-307A-691D-40D6-FF7C636BB3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7C028F3-9E57-477F-2A7A-F0BD1EAA42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35BC83D-A63C-15BC-3D8E-271B0537997B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1E6D438-FEF3-5777-6E67-CFFDD084283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9C1FB31-E874-9770-4C5B-8E4A7D6C755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1873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rø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C0100C3-D9AB-BCC3-8507-9C53A8453D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5ECF163-8116-63CE-D5F8-A944B7027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1363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2D783261-F903-8EA0-C552-B7B1DA47852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43173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rø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3080034-8D3D-915D-5CF3-6CB56D0214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EF7E0C9C-9190-A833-D8DA-3F7F4C86DA7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08845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mør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6E6161C-49EA-7DC5-E685-B4B69BF377D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6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bg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32953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AC793FC8-90D5-0D3F-ED25-7E8C004738C8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E8D6A69C-D076-1B89-F389-F6E64E08DC2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8584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mør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30D132D-1EDC-58B3-2836-185F1271787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3630" cy="378852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D4D07AD-199F-78A5-43E4-FD4C2FA4610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9140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 mør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65CAA1A-8915-852E-0394-21905A854E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29" cy="100965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0615" cy="3788522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1215" y="1825625"/>
            <a:ext cx="5180614" cy="3788522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A3642E3-FD64-A27A-D946-801BC5724D9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11711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 mør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0DEFB84-9ABC-6B86-80A0-563BE2AEE8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AB4CC22-9D0C-BEA6-7675-FA2782B92B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AF43A858-6ACB-765E-32AB-1D74A9E17F4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33823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mør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17955B9-B52C-50AD-98B3-F1407EA169A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CD7B4FC-5A71-48A7-511D-1A415D60D9B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6323"/>
            <a:ext cx="3094038" cy="3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9312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vsluttende side ly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DF035E96-A373-7F45-F1D7-EF93ACD1478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8663" y="1885950"/>
            <a:ext cx="2254676" cy="2265839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BFD60DCE-021E-1407-7ED4-9662B6FAA6E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71020" y="6346639"/>
            <a:ext cx="737641" cy="201175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D8592706-2FD9-3B2E-D011-E13B716BE54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4089" y="6341097"/>
            <a:ext cx="2883506" cy="268234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E13A691F-31ED-52B5-6F9E-8218E5C292E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8469" y="6341097"/>
            <a:ext cx="2883506" cy="268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198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bred ly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BC8B5E8-F5E7-3FE4-BC8F-43FB815D3C9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C00D88-4039-AE7A-296B-F83EDA9832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A72B5CB-AAB2-B019-9A78-72D199E8534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D6E2D42-81E0-42D4-C457-A92B4938B08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10130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vsluttende side mø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08FAEFB1-84C8-4CDB-8DA8-8EF2748DCF9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8662" y="1885950"/>
            <a:ext cx="2254676" cy="2265839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917F437C-3321-E4EB-7649-735F0CA0590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89" y="6341097"/>
            <a:ext cx="2883506" cy="268234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E943AB34-A41C-610B-FBC5-23C450EC10C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8469" y="6341097"/>
            <a:ext cx="2883506" cy="268234"/>
          </a:xfrm>
          <a:prstGeom prst="rect">
            <a:avLst/>
          </a:prstGeom>
        </p:spPr>
      </p:pic>
      <p:pic>
        <p:nvPicPr>
          <p:cNvPr id="37" name="Graphic 36">
            <a:extLst>
              <a:ext uri="{FF2B5EF4-FFF2-40B4-BE49-F238E27FC236}">
                <a16:creationId xmlns:a16="http://schemas.microsoft.com/office/drawing/2014/main" id="{0271890A-3569-640B-2DC8-7300C2DCD9A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09120" y="6346639"/>
            <a:ext cx="737641" cy="20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8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deler bred mø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D714E1D-E3BA-6877-B35A-5F8DC56D46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326AA04-EC08-2FDE-D768-0DAECB2A25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A8A604D-2AB8-45DA-0D8C-712A4C1FFE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Tittel kapittel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0E95DD3-D449-A451-33EB-AA07BA2309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9486"/>
            <a:ext cx="3567477" cy="40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92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tekst hvi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legge til en tittel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err="1"/>
              <a:t>Klikk</a:t>
            </a:r>
            <a:r>
              <a:rPr lang="en-US"/>
              <a:t> for å </a:t>
            </a:r>
            <a:r>
              <a:rPr lang="en-US" err="1"/>
              <a:t>legge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</a:t>
            </a:r>
            <a:r>
              <a:rPr lang="en-US" err="1"/>
              <a:t>tekst</a:t>
            </a:r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E6D0466F-567B-A999-2C1E-98CDDD2D595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1103" y="5895966"/>
            <a:ext cx="644518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609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26" Type="http://schemas.openxmlformats.org/officeDocument/2006/relationships/slideLayout" Target="../slideLayouts/slideLayout61.xml"/><Relationship Id="rId3" Type="http://schemas.openxmlformats.org/officeDocument/2006/relationships/slideLayout" Target="../slideLayouts/slideLayout38.xml"/><Relationship Id="rId21" Type="http://schemas.openxmlformats.org/officeDocument/2006/relationships/slideLayout" Target="../slideLayouts/slideLayout56.xml"/><Relationship Id="rId34" Type="http://schemas.openxmlformats.org/officeDocument/2006/relationships/slideLayout" Target="../slideLayouts/slideLayout69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5" Type="http://schemas.openxmlformats.org/officeDocument/2006/relationships/slideLayout" Target="../slideLayouts/slideLayout60.xml"/><Relationship Id="rId33" Type="http://schemas.openxmlformats.org/officeDocument/2006/relationships/slideLayout" Target="../slideLayouts/slideLayout68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55.xml"/><Relationship Id="rId29" Type="http://schemas.openxmlformats.org/officeDocument/2006/relationships/slideLayout" Target="../slideLayouts/slideLayout64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24" Type="http://schemas.openxmlformats.org/officeDocument/2006/relationships/slideLayout" Target="../slideLayouts/slideLayout59.xml"/><Relationship Id="rId32" Type="http://schemas.openxmlformats.org/officeDocument/2006/relationships/slideLayout" Target="../slideLayouts/slideLayout67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58.xml"/><Relationship Id="rId28" Type="http://schemas.openxmlformats.org/officeDocument/2006/relationships/slideLayout" Target="../slideLayouts/slideLayout63.xml"/><Relationship Id="rId36" Type="http://schemas.openxmlformats.org/officeDocument/2006/relationships/theme" Target="../theme/theme2.xml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31" Type="http://schemas.openxmlformats.org/officeDocument/2006/relationships/slideLayout" Target="../slideLayouts/slideLayout66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57.xml"/><Relationship Id="rId27" Type="http://schemas.openxmlformats.org/officeDocument/2006/relationships/slideLayout" Target="../slideLayouts/slideLayout62.xml"/><Relationship Id="rId30" Type="http://schemas.openxmlformats.org/officeDocument/2006/relationships/slideLayout" Target="../slideLayouts/slideLayout65.xml"/><Relationship Id="rId35" Type="http://schemas.openxmlformats.org/officeDocument/2006/relationships/slideLayout" Target="../slideLayouts/slideLayout70.xml"/><Relationship Id="rId8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legge til en tittel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CFD63F2-B88F-37EA-13F8-EDDD78C37B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1800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A89C7A-0B0C-4C7D-9C9C-7CE01A12EE22}" type="datetimeFigureOut">
              <a:rPr lang="nb-NO" smtClean="0"/>
              <a:t>28.01.2026</a:t>
            </a:fld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493749-CB2B-5BD0-0321-4934625621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70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algn="l"/>
            <a:fld id="{790B9EF2-AC65-4B08-AF68-6F571FAB6C0B}" type="slidenum">
              <a:rPr lang="nb-NO" smtClean="0"/>
              <a:pPr algn="l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0943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7" r:id="rId2"/>
    <p:sldLayoutId id="2147483689" r:id="rId3"/>
    <p:sldLayoutId id="2147483690" r:id="rId4"/>
    <p:sldLayoutId id="2147483657" r:id="rId5"/>
    <p:sldLayoutId id="2147483691" r:id="rId6"/>
    <p:sldLayoutId id="2147483692" r:id="rId7"/>
    <p:sldLayoutId id="2147483693" r:id="rId8"/>
    <p:sldLayoutId id="2147483723" r:id="rId9"/>
    <p:sldLayoutId id="2147483664" r:id="rId10"/>
    <p:sldLayoutId id="2147483665" r:id="rId11"/>
    <p:sldLayoutId id="2147483666" r:id="rId12"/>
    <p:sldLayoutId id="2147483667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79" r:id="rId34"/>
    <p:sldLayoutId id="2147483778" r:id="rId3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legge til en tittel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/>
              <a:t>Klikk for å legge til tekst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CFD63F2-B88F-37EA-13F8-EDDD78C37B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26650" y="631190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A89C7A-0B0C-4C7D-9C9C-7CE01A12EE22}" type="datetimeFigureOut">
              <a:rPr lang="nb-NO" smtClean="0"/>
              <a:t>28.01.2026</a:t>
            </a:fld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493749-CB2B-5BD0-0321-4934625621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63050" y="6311900"/>
            <a:ext cx="70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algn="l"/>
            <a:fld id="{790B9EF2-AC65-4B08-AF68-6F571FAB6C0B}" type="slidenum">
              <a:rPr lang="nb-NO" smtClean="0"/>
              <a:pPr algn="l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826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  <p:sldLayoutId id="2147483762" r:id="rId18"/>
    <p:sldLayoutId id="2147483763" r:id="rId19"/>
    <p:sldLayoutId id="2147483764" r:id="rId20"/>
    <p:sldLayoutId id="2147483765" r:id="rId21"/>
    <p:sldLayoutId id="2147483766" r:id="rId22"/>
    <p:sldLayoutId id="2147483767" r:id="rId23"/>
    <p:sldLayoutId id="2147483768" r:id="rId24"/>
    <p:sldLayoutId id="2147483769" r:id="rId25"/>
    <p:sldLayoutId id="2147483770" r:id="rId26"/>
    <p:sldLayoutId id="2147483771" r:id="rId27"/>
    <p:sldLayoutId id="2147483772" r:id="rId28"/>
    <p:sldLayoutId id="2147483773" r:id="rId29"/>
    <p:sldLayoutId id="2147483774" r:id="rId30"/>
    <p:sldLayoutId id="2147483775" r:id="rId31"/>
    <p:sldLayoutId id="2147483776" r:id="rId32"/>
    <p:sldLayoutId id="2147483777" r:id="rId33"/>
    <p:sldLayoutId id="2147483807" r:id="rId34"/>
    <p:sldLayoutId id="2147483808" r:id="rId3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1.xml"/><Relationship Id="rId3" Type="http://schemas.openxmlformats.org/officeDocument/2006/relationships/slide" Target="slide1.xml"/><Relationship Id="rId7" Type="http://schemas.openxmlformats.org/officeDocument/2006/relationships/slide" Target="slide5.xml"/><Relationship Id="rId12" Type="http://schemas.openxmlformats.org/officeDocument/2006/relationships/slide" Target="slide10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4.xml"/><Relationship Id="rId11" Type="http://schemas.openxmlformats.org/officeDocument/2006/relationships/slide" Target="slide9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1.xml"/><Relationship Id="rId3" Type="http://schemas.openxmlformats.org/officeDocument/2006/relationships/slide" Target="slide1.xml"/><Relationship Id="rId7" Type="http://schemas.openxmlformats.org/officeDocument/2006/relationships/slide" Target="slide5.xml"/><Relationship Id="rId12" Type="http://schemas.openxmlformats.org/officeDocument/2006/relationships/slide" Target="slide10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4.xml"/><Relationship Id="rId11" Type="http://schemas.openxmlformats.org/officeDocument/2006/relationships/slide" Target="slide9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0.xml"/><Relationship Id="rId3" Type="http://schemas.openxmlformats.org/officeDocument/2006/relationships/image" Target="../media/image27.png"/><Relationship Id="rId7" Type="http://schemas.openxmlformats.org/officeDocument/2006/relationships/slide" Target="slide4.xml"/><Relationship Id="rId12" Type="http://schemas.openxmlformats.org/officeDocument/2006/relationships/slide" Target="slide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11" Type="http://schemas.openxmlformats.org/officeDocument/2006/relationships/slide" Target="slide8.xml"/><Relationship Id="rId5" Type="http://schemas.openxmlformats.org/officeDocument/2006/relationships/slide" Target="slide2.xml"/><Relationship Id="rId10" Type="http://schemas.openxmlformats.org/officeDocument/2006/relationships/slide" Target="slide7.xml"/><Relationship Id="rId4" Type="http://schemas.openxmlformats.org/officeDocument/2006/relationships/slide" Target="slide1.xml"/><Relationship Id="rId9" Type="http://schemas.openxmlformats.org/officeDocument/2006/relationships/slide" Target="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18" Type="http://schemas.openxmlformats.org/officeDocument/2006/relationships/image" Target="../media/image47.png"/><Relationship Id="rId3" Type="http://schemas.openxmlformats.org/officeDocument/2006/relationships/image" Target="../media/image32.png"/><Relationship Id="rId21" Type="http://schemas.openxmlformats.org/officeDocument/2006/relationships/image" Target="../media/image50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17" Type="http://schemas.openxmlformats.org/officeDocument/2006/relationships/image" Target="../media/image46.png"/><Relationship Id="rId2" Type="http://schemas.openxmlformats.org/officeDocument/2006/relationships/image" Target="../media/image31.png"/><Relationship Id="rId16" Type="http://schemas.openxmlformats.org/officeDocument/2006/relationships/image" Target="../media/image45.png"/><Relationship Id="rId20" Type="http://schemas.openxmlformats.org/officeDocument/2006/relationships/image" Target="../media/image49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19" Type="http://schemas.openxmlformats.org/officeDocument/2006/relationships/image" Target="../media/image48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Relationship Id="rId9" Type="http://schemas.openxmlformats.org/officeDocument/2006/relationships/hyperlink" Target="https://uit.no/profi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5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1.xml"/><Relationship Id="rId3" Type="http://schemas.openxmlformats.org/officeDocument/2006/relationships/slide" Target="slide1.xml"/><Relationship Id="rId7" Type="http://schemas.openxmlformats.org/officeDocument/2006/relationships/slide" Target="slide5.xml"/><Relationship Id="rId12" Type="http://schemas.openxmlformats.org/officeDocument/2006/relationships/slide" Target="slide10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4.xml"/><Relationship Id="rId11" Type="http://schemas.openxmlformats.org/officeDocument/2006/relationships/slide" Target="slide9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0.xml"/><Relationship Id="rId3" Type="http://schemas.openxmlformats.org/officeDocument/2006/relationships/image" Target="../media/image19.png"/><Relationship Id="rId7" Type="http://schemas.openxmlformats.org/officeDocument/2006/relationships/slide" Target="slide4.xml"/><Relationship Id="rId12" Type="http://schemas.openxmlformats.org/officeDocument/2006/relationships/slide" Target="slide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11" Type="http://schemas.openxmlformats.org/officeDocument/2006/relationships/slide" Target="slide8.xml"/><Relationship Id="rId5" Type="http://schemas.openxmlformats.org/officeDocument/2006/relationships/slide" Target="slide2.xml"/><Relationship Id="rId10" Type="http://schemas.openxmlformats.org/officeDocument/2006/relationships/slide" Target="slide7.xml"/><Relationship Id="rId4" Type="http://schemas.openxmlformats.org/officeDocument/2006/relationships/slide" Target="slide1.xml"/><Relationship Id="rId9" Type="http://schemas.openxmlformats.org/officeDocument/2006/relationships/slide" Target="slide6.xml"/><Relationship Id="rId14" Type="http://schemas.openxmlformats.org/officeDocument/2006/relationships/slide" Target="slide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0.xml"/><Relationship Id="rId3" Type="http://schemas.openxmlformats.org/officeDocument/2006/relationships/image" Target="../media/image20.png"/><Relationship Id="rId7" Type="http://schemas.openxmlformats.org/officeDocument/2006/relationships/slide" Target="slide4.xml"/><Relationship Id="rId12" Type="http://schemas.openxmlformats.org/officeDocument/2006/relationships/slide" Target="slide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slide" Target="slide3.xml"/><Relationship Id="rId11" Type="http://schemas.openxmlformats.org/officeDocument/2006/relationships/slide" Target="slide8.xml"/><Relationship Id="rId5" Type="http://schemas.openxmlformats.org/officeDocument/2006/relationships/slide" Target="slide2.xml"/><Relationship Id="rId10" Type="http://schemas.openxmlformats.org/officeDocument/2006/relationships/slide" Target="slide7.xml"/><Relationship Id="rId4" Type="http://schemas.openxmlformats.org/officeDocument/2006/relationships/slide" Target="slide1.xml"/><Relationship Id="rId9" Type="http://schemas.openxmlformats.org/officeDocument/2006/relationships/slide" Target="slide6.xml"/><Relationship Id="rId14" Type="http://schemas.openxmlformats.org/officeDocument/2006/relationships/slide" Target="slide1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1.xml"/><Relationship Id="rId3" Type="http://schemas.openxmlformats.org/officeDocument/2006/relationships/slide" Target="slide1.xml"/><Relationship Id="rId7" Type="http://schemas.openxmlformats.org/officeDocument/2006/relationships/slide" Target="slide5.xml"/><Relationship Id="rId12" Type="http://schemas.openxmlformats.org/officeDocument/2006/relationships/slide" Target="slide10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4.xml"/><Relationship Id="rId11" Type="http://schemas.openxmlformats.org/officeDocument/2006/relationships/slide" Target="slide9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1.xml"/><Relationship Id="rId3" Type="http://schemas.openxmlformats.org/officeDocument/2006/relationships/slide" Target="slide1.xml"/><Relationship Id="rId7" Type="http://schemas.openxmlformats.org/officeDocument/2006/relationships/slide" Target="slide5.xml"/><Relationship Id="rId12" Type="http://schemas.openxmlformats.org/officeDocument/2006/relationships/slide" Target="slide10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4.xml"/><Relationship Id="rId11" Type="http://schemas.openxmlformats.org/officeDocument/2006/relationships/slide" Target="slide9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1.xml"/><Relationship Id="rId3" Type="http://schemas.openxmlformats.org/officeDocument/2006/relationships/slide" Target="slide1.xml"/><Relationship Id="rId7" Type="http://schemas.openxmlformats.org/officeDocument/2006/relationships/slide" Target="slide5.xml"/><Relationship Id="rId12" Type="http://schemas.openxmlformats.org/officeDocument/2006/relationships/slide" Target="slide10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4.xml"/><Relationship Id="rId11" Type="http://schemas.openxmlformats.org/officeDocument/2006/relationships/slide" Target="slide9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1.xml"/><Relationship Id="rId3" Type="http://schemas.openxmlformats.org/officeDocument/2006/relationships/slide" Target="slide1.xml"/><Relationship Id="rId7" Type="http://schemas.openxmlformats.org/officeDocument/2006/relationships/slide" Target="slide5.xml"/><Relationship Id="rId12" Type="http://schemas.openxmlformats.org/officeDocument/2006/relationships/slide" Target="slide10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4.xml"/><Relationship Id="rId11" Type="http://schemas.openxmlformats.org/officeDocument/2006/relationships/slide" Target="slide9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1.xml"/><Relationship Id="rId3" Type="http://schemas.openxmlformats.org/officeDocument/2006/relationships/slide" Target="slide1.xml"/><Relationship Id="rId7" Type="http://schemas.openxmlformats.org/officeDocument/2006/relationships/slide" Target="slide5.xml"/><Relationship Id="rId12" Type="http://schemas.openxmlformats.org/officeDocument/2006/relationships/slide" Target="slide10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6" Type="http://schemas.openxmlformats.org/officeDocument/2006/relationships/slide" Target="slide4.xml"/><Relationship Id="rId11" Type="http://schemas.openxmlformats.org/officeDocument/2006/relationships/slide" Target="slide9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56B49B-879E-5FA0-9BDC-0EB39C0E069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hlinkClick r:id="rId3" action="ppaction://hlinksldjump"/>
            <a:extLst>
              <a:ext uri="{FF2B5EF4-FFF2-40B4-BE49-F238E27FC236}">
                <a16:creationId xmlns:a16="http://schemas.microsoft.com/office/drawing/2014/main" id="{DA0EF4CB-7D78-E20E-EBC6-0B124C1B775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07427"/>
            <a:ext cx="2660431" cy="86710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:a16="http://schemas.microsoft.com/office/drawing/2014/main" id="{FBBF2D9B-A3E8-DA4C-23D9-F3395913989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1265183"/>
            <a:ext cx="1769679" cy="80798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6" name="Rectangle 5">
            <a:hlinkClick r:id="rId3" action="ppaction://hlinksldjump"/>
            <a:extLst>
              <a:ext uri="{FF2B5EF4-FFF2-40B4-BE49-F238E27FC236}">
                <a16:creationId xmlns:a16="http://schemas.microsoft.com/office/drawing/2014/main" id="{341618EF-A6B3-2F92-6718-51606668BE2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2175640"/>
            <a:ext cx="2660431" cy="117059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7" name="Rectangle 6">
            <a:hlinkClick r:id="rId4" action="ppaction://hlinksldjump"/>
            <a:extLst>
              <a:ext uri="{FF2B5EF4-FFF2-40B4-BE49-F238E27FC236}">
                <a16:creationId xmlns:a16="http://schemas.microsoft.com/office/drawing/2014/main" id="{999C87AE-C1E5-1592-B8EB-4DA4299C95E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448706"/>
            <a:ext cx="2660431" cy="85133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8" name="Rectangle 7">
            <a:hlinkClick r:id="rId5" action="ppaction://hlinksldjump"/>
            <a:extLst>
              <a:ext uri="{FF2B5EF4-FFF2-40B4-BE49-F238E27FC236}">
                <a16:creationId xmlns:a16="http://schemas.microsoft.com/office/drawing/2014/main" id="{DBD3FB3D-7F23-CD4A-E4CB-86B1E8C52E7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0742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9" name="Rectangle 8">
            <a:hlinkClick r:id="rId6" action="ppaction://hlinksldjump"/>
            <a:extLst>
              <a:ext uri="{FF2B5EF4-FFF2-40B4-BE49-F238E27FC236}">
                <a16:creationId xmlns:a16="http://schemas.microsoft.com/office/drawing/2014/main" id="{856A3766-EDE9-F1FA-8754-74FEF728F92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016876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0" name="Rectangle 9">
            <a:hlinkClick r:id="rId7" action="ppaction://hlinksldjump"/>
            <a:extLst>
              <a:ext uri="{FF2B5EF4-FFF2-40B4-BE49-F238E27FC236}">
                <a16:creationId xmlns:a16="http://schemas.microsoft.com/office/drawing/2014/main" id="{6A201D94-7EA5-8331-E524-E5F075E037E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71450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1" name="Rectangle 10">
            <a:hlinkClick r:id="rId8" action="ppaction://hlinksldjump"/>
            <a:extLst>
              <a:ext uri="{FF2B5EF4-FFF2-40B4-BE49-F238E27FC236}">
                <a16:creationId xmlns:a16="http://schemas.microsoft.com/office/drawing/2014/main" id="{7270EE37-BB7B-F8E3-D774-B5D52C6CB44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242394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2" name="Rectangle 11">
            <a:hlinkClick r:id="rId9" action="ppaction://hlinksldjump"/>
            <a:extLst>
              <a:ext uri="{FF2B5EF4-FFF2-40B4-BE49-F238E27FC236}">
                <a16:creationId xmlns:a16="http://schemas.microsoft.com/office/drawing/2014/main" id="{7144A2D9-0FB9-555D-4DB5-A6CE232CD7F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121572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3" name="Rectangle 12">
            <a:hlinkClick r:id="rId10" action="ppaction://hlinksldjump"/>
            <a:extLst>
              <a:ext uri="{FF2B5EF4-FFF2-40B4-BE49-F238E27FC236}">
                <a16:creationId xmlns:a16="http://schemas.microsoft.com/office/drawing/2014/main" id="{4D30401D-F63C-8CC6-D283-97EEADA717D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815255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ctangle 13">
            <a:hlinkClick r:id="rId11" action="ppaction://hlinksldjump"/>
            <a:extLst>
              <a:ext uri="{FF2B5EF4-FFF2-40B4-BE49-F238E27FC236}">
                <a16:creationId xmlns:a16="http://schemas.microsoft.com/office/drawing/2014/main" id="{E5B0CB16-E857-405E-ED45-637C6BC13FF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4524703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5" name="Rectangle 14">
            <a:hlinkClick r:id="rId12" action="ppaction://hlinksldjump"/>
            <a:extLst>
              <a:ext uri="{FF2B5EF4-FFF2-40B4-BE49-F238E27FC236}">
                <a16:creationId xmlns:a16="http://schemas.microsoft.com/office/drawing/2014/main" id="{04F12F2B-553C-2CFA-4021-7F3804C625E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523021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6" name="Rectangle 15">
            <a:hlinkClick r:id="rId13" action="ppaction://hlinksldjump"/>
            <a:extLst>
              <a:ext uri="{FF2B5EF4-FFF2-40B4-BE49-F238E27FC236}">
                <a16:creationId xmlns:a16="http://schemas.microsoft.com/office/drawing/2014/main" id="{FD4BD31A-1A09-D58D-9332-E5650C500F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7428" y="5470634"/>
            <a:ext cx="1505606" cy="37049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7" name="Rectangle 16">
            <a:hlinkClick r:id="rId5" action="ppaction://hlinksldjump"/>
            <a:extLst>
              <a:ext uri="{FF2B5EF4-FFF2-40B4-BE49-F238E27FC236}">
                <a16:creationId xmlns:a16="http://schemas.microsoft.com/office/drawing/2014/main" id="{DA58AD32-78F1-57FE-1775-27B8E6265DE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307428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9" name="Rectangle 18">
            <a:hlinkClick r:id="rId7" action="ppaction://hlinksldjump"/>
            <a:extLst>
              <a:ext uri="{FF2B5EF4-FFF2-40B4-BE49-F238E27FC236}">
                <a16:creationId xmlns:a16="http://schemas.microsoft.com/office/drawing/2014/main" id="{C8D8D689-262A-1CCB-366C-8244EED0733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1714500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0" name="Rectangle 19">
            <a:hlinkClick r:id="rId8" action="ppaction://hlinksldjump"/>
            <a:extLst>
              <a:ext uri="{FF2B5EF4-FFF2-40B4-BE49-F238E27FC236}">
                <a16:creationId xmlns:a16="http://schemas.microsoft.com/office/drawing/2014/main" id="{B5CA2EE2-F917-0824-DDFB-CCC8BC3F809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2423948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1" name="Rectangle 20">
            <a:hlinkClick r:id="rId9" action="ppaction://hlinksldjump"/>
            <a:extLst>
              <a:ext uri="{FF2B5EF4-FFF2-40B4-BE49-F238E27FC236}">
                <a16:creationId xmlns:a16="http://schemas.microsoft.com/office/drawing/2014/main" id="{01624B3D-0BE4-BB4D-0D56-B3F7B4D6DBD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3121572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2" name="Rectangle 21">
            <a:hlinkClick r:id="rId10" action="ppaction://hlinksldjump"/>
            <a:extLst>
              <a:ext uri="{FF2B5EF4-FFF2-40B4-BE49-F238E27FC236}">
                <a16:creationId xmlns:a16="http://schemas.microsoft.com/office/drawing/2014/main" id="{01FC60A4-947A-4AAF-28B3-1A834123D1E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3815255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3" name="Rectangle 22">
            <a:hlinkClick r:id="rId11" action="ppaction://hlinksldjump"/>
            <a:extLst>
              <a:ext uri="{FF2B5EF4-FFF2-40B4-BE49-F238E27FC236}">
                <a16:creationId xmlns:a16="http://schemas.microsoft.com/office/drawing/2014/main" id="{74A8C633-6BA1-F75C-F2C1-CA3459B32E5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4524703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4" name="Rectangle 23">
            <a:hlinkClick r:id="rId12" action="ppaction://hlinksldjump"/>
            <a:extLst>
              <a:ext uri="{FF2B5EF4-FFF2-40B4-BE49-F238E27FC236}">
                <a16:creationId xmlns:a16="http://schemas.microsoft.com/office/drawing/2014/main" id="{52DEED3C-9E00-A6B4-E5C3-0D158CB77D5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5230210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336482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B11CE775-0D71-2188-4EDA-3104AB1B5B4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hlinkClick r:id="rId3" action="ppaction://hlinksldjump"/>
            <a:extLst>
              <a:ext uri="{FF2B5EF4-FFF2-40B4-BE49-F238E27FC236}">
                <a16:creationId xmlns:a16="http://schemas.microsoft.com/office/drawing/2014/main" id="{95AB6257-B283-F535-BB4F-A34C4F4F41A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07427"/>
            <a:ext cx="2660431" cy="86710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:a16="http://schemas.microsoft.com/office/drawing/2014/main" id="{16559441-1EA3-D153-AC18-EDB651E8FB7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1265183"/>
            <a:ext cx="1769679" cy="80798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6" name="Rectangle 5">
            <a:hlinkClick r:id="rId3" action="ppaction://hlinksldjump"/>
            <a:extLst>
              <a:ext uri="{FF2B5EF4-FFF2-40B4-BE49-F238E27FC236}">
                <a16:creationId xmlns:a16="http://schemas.microsoft.com/office/drawing/2014/main" id="{D2D4EED0-55EC-04BF-61FF-4B896C7B607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2175640"/>
            <a:ext cx="2660431" cy="117059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7" name="Rectangle 6">
            <a:hlinkClick r:id="rId4" action="ppaction://hlinksldjump"/>
            <a:extLst>
              <a:ext uri="{FF2B5EF4-FFF2-40B4-BE49-F238E27FC236}">
                <a16:creationId xmlns:a16="http://schemas.microsoft.com/office/drawing/2014/main" id="{8CBBD582-E860-C58A-946D-F193812942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448706"/>
            <a:ext cx="2660431" cy="85133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8" name="Rectangle 7">
            <a:hlinkClick r:id="rId5" action="ppaction://hlinksldjump"/>
            <a:extLst>
              <a:ext uri="{FF2B5EF4-FFF2-40B4-BE49-F238E27FC236}">
                <a16:creationId xmlns:a16="http://schemas.microsoft.com/office/drawing/2014/main" id="{5FFE506B-E255-A9A4-6A76-1B4591D7EB5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0742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9" name="Rectangle 8">
            <a:hlinkClick r:id="rId6" action="ppaction://hlinksldjump"/>
            <a:extLst>
              <a:ext uri="{FF2B5EF4-FFF2-40B4-BE49-F238E27FC236}">
                <a16:creationId xmlns:a16="http://schemas.microsoft.com/office/drawing/2014/main" id="{FAB6EB60-6F20-122D-6C3B-099920967B7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016876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0" name="Rectangle 9">
            <a:hlinkClick r:id="rId7" action="ppaction://hlinksldjump"/>
            <a:extLst>
              <a:ext uri="{FF2B5EF4-FFF2-40B4-BE49-F238E27FC236}">
                <a16:creationId xmlns:a16="http://schemas.microsoft.com/office/drawing/2014/main" id="{B2CD0462-41EC-F8C9-0B55-5D7A6ABA70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71450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1" name="Rectangle 10">
            <a:hlinkClick r:id="rId8" action="ppaction://hlinksldjump"/>
            <a:extLst>
              <a:ext uri="{FF2B5EF4-FFF2-40B4-BE49-F238E27FC236}">
                <a16:creationId xmlns:a16="http://schemas.microsoft.com/office/drawing/2014/main" id="{DA4EA59E-4E24-6D2E-7973-3875B630BA8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242394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2" name="Rectangle 11">
            <a:hlinkClick r:id="rId9" action="ppaction://hlinksldjump"/>
            <a:extLst>
              <a:ext uri="{FF2B5EF4-FFF2-40B4-BE49-F238E27FC236}">
                <a16:creationId xmlns:a16="http://schemas.microsoft.com/office/drawing/2014/main" id="{751F41ED-2211-7DCB-8D29-6B53C93E7F1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121572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3" name="Rectangle 12">
            <a:hlinkClick r:id="rId10" action="ppaction://hlinksldjump"/>
            <a:extLst>
              <a:ext uri="{FF2B5EF4-FFF2-40B4-BE49-F238E27FC236}">
                <a16:creationId xmlns:a16="http://schemas.microsoft.com/office/drawing/2014/main" id="{0694A8CF-D115-1464-669F-93466D27FD6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815255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ctangle 13">
            <a:hlinkClick r:id="rId11" action="ppaction://hlinksldjump"/>
            <a:extLst>
              <a:ext uri="{FF2B5EF4-FFF2-40B4-BE49-F238E27FC236}">
                <a16:creationId xmlns:a16="http://schemas.microsoft.com/office/drawing/2014/main" id="{98BF69F2-4780-0566-6922-6B2F7D178C0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4524703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5" name="Rectangle 14">
            <a:hlinkClick r:id="rId12" action="ppaction://hlinksldjump"/>
            <a:extLst>
              <a:ext uri="{FF2B5EF4-FFF2-40B4-BE49-F238E27FC236}">
                <a16:creationId xmlns:a16="http://schemas.microsoft.com/office/drawing/2014/main" id="{E9C4356C-1EE2-7BAA-0F21-2C32E3CD7CA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523021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6" name="Rectangle 15">
            <a:hlinkClick r:id="rId13" action="ppaction://hlinksldjump"/>
            <a:extLst>
              <a:ext uri="{FF2B5EF4-FFF2-40B4-BE49-F238E27FC236}">
                <a16:creationId xmlns:a16="http://schemas.microsoft.com/office/drawing/2014/main" id="{1C55F86C-3151-F5F4-3F38-A100BB3A629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7428" y="5470634"/>
            <a:ext cx="1505606" cy="37049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3" name="Rectangle 22">
            <a:hlinkClick r:id="rId12" action="ppaction://hlinksldjump"/>
            <a:extLst>
              <a:ext uri="{FF2B5EF4-FFF2-40B4-BE49-F238E27FC236}">
                <a16:creationId xmlns:a16="http://schemas.microsoft.com/office/drawing/2014/main" id="{F69885EE-0915-E841-20B9-C106384BAF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4457700"/>
            <a:ext cx="2668312" cy="138342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41313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27683FA-B021-10CD-EE55-62AB199E234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hlinkClick r:id="rId4" action="ppaction://hlinksldjump"/>
            <a:extLst>
              <a:ext uri="{FF2B5EF4-FFF2-40B4-BE49-F238E27FC236}">
                <a16:creationId xmlns:a16="http://schemas.microsoft.com/office/drawing/2014/main" id="{6F66CC39-B274-B4B0-9092-32F2B497B8D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07427"/>
            <a:ext cx="2218995" cy="86710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5" name="Rectangle 4">
            <a:hlinkClick r:id="rId4" action="ppaction://hlinksldjump"/>
            <a:extLst>
              <a:ext uri="{FF2B5EF4-FFF2-40B4-BE49-F238E27FC236}">
                <a16:creationId xmlns:a16="http://schemas.microsoft.com/office/drawing/2014/main" id="{D719197D-5192-451E-975B-400695E942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1265183"/>
            <a:ext cx="1777561" cy="66609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6" name="Rectangle 5">
            <a:hlinkClick r:id="rId4" action="ppaction://hlinksldjump"/>
            <a:extLst>
              <a:ext uri="{FF2B5EF4-FFF2-40B4-BE49-F238E27FC236}">
                <a16:creationId xmlns:a16="http://schemas.microsoft.com/office/drawing/2014/main" id="{2033B6BA-A753-340A-9529-40AC71799A6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2021929"/>
            <a:ext cx="2218995" cy="112723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7" name="Rectangle 6">
            <a:hlinkClick r:id="rId5" action="ppaction://hlinksldjump"/>
            <a:extLst>
              <a:ext uri="{FF2B5EF4-FFF2-40B4-BE49-F238E27FC236}">
                <a16:creationId xmlns:a16="http://schemas.microsoft.com/office/drawing/2014/main" id="{D9F1BEB7-2BF1-9D11-26E4-1DAAC6375A0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239815"/>
            <a:ext cx="2218995" cy="147407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8" name="Rectangle 7">
            <a:hlinkClick r:id="rId6" action="ppaction://hlinksldjump"/>
            <a:extLst>
              <a:ext uri="{FF2B5EF4-FFF2-40B4-BE49-F238E27FC236}">
                <a16:creationId xmlns:a16="http://schemas.microsoft.com/office/drawing/2014/main" id="{61BD5EC6-662D-8D1A-707F-45C17BD63EF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25059" y="307428"/>
            <a:ext cx="3117631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9" name="Rectangle 8">
            <a:hlinkClick r:id="rId7" action="ppaction://hlinksldjump"/>
            <a:extLst>
              <a:ext uri="{FF2B5EF4-FFF2-40B4-BE49-F238E27FC236}">
                <a16:creationId xmlns:a16="http://schemas.microsoft.com/office/drawing/2014/main" id="{AA3AA4D9-B6DA-1B75-47B2-A326869A5C3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25059" y="1016876"/>
            <a:ext cx="3117631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0" name="Rectangle 9">
            <a:hlinkClick r:id="rId8" action="ppaction://hlinksldjump"/>
            <a:extLst>
              <a:ext uri="{FF2B5EF4-FFF2-40B4-BE49-F238E27FC236}">
                <a16:creationId xmlns:a16="http://schemas.microsoft.com/office/drawing/2014/main" id="{C1C857F6-0640-024B-6780-56F13DE951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25059" y="1714500"/>
            <a:ext cx="3117631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1" name="Rectangle 10">
            <a:hlinkClick r:id="rId9" action="ppaction://hlinksldjump"/>
            <a:extLst>
              <a:ext uri="{FF2B5EF4-FFF2-40B4-BE49-F238E27FC236}">
                <a16:creationId xmlns:a16="http://schemas.microsoft.com/office/drawing/2014/main" id="{D2984B83-7B16-5A87-8C77-D60053410E8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25059" y="2423948"/>
            <a:ext cx="3117631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2" name="Rectangle 11">
            <a:hlinkClick r:id="rId10" action="ppaction://hlinksldjump"/>
            <a:extLst>
              <a:ext uri="{FF2B5EF4-FFF2-40B4-BE49-F238E27FC236}">
                <a16:creationId xmlns:a16="http://schemas.microsoft.com/office/drawing/2014/main" id="{0BD12A90-A964-FFE0-E082-21644AA3725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25059" y="3121572"/>
            <a:ext cx="3117631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3" name="Rectangle 12">
            <a:hlinkClick r:id="rId11" action="ppaction://hlinksldjump"/>
            <a:extLst>
              <a:ext uri="{FF2B5EF4-FFF2-40B4-BE49-F238E27FC236}">
                <a16:creationId xmlns:a16="http://schemas.microsoft.com/office/drawing/2014/main" id="{F685D95D-4C6A-AC5B-A477-457ABD518D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25059" y="3815255"/>
            <a:ext cx="3117631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ctangle 13">
            <a:hlinkClick r:id="rId12" action="ppaction://hlinksldjump"/>
            <a:extLst>
              <a:ext uri="{FF2B5EF4-FFF2-40B4-BE49-F238E27FC236}">
                <a16:creationId xmlns:a16="http://schemas.microsoft.com/office/drawing/2014/main" id="{DDD8626E-43E5-CC2B-27C1-4153F1E40C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25059" y="4524703"/>
            <a:ext cx="3117631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5" name="Rectangle 14">
            <a:hlinkClick r:id="rId13" action="ppaction://hlinksldjump"/>
            <a:extLst>
              <a:ext uri="{FF2B5EF4-FFF2-40B4-BE49-F238E27FC236}">
                <a16:creationId xmlns:a16="http://schemas.microsoft.com/office/drawing/2014/main" id="{92071F93-CF73-BC00-AA1B-07680D3A6CB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25059" y="5230210"/>
            <a:ext cx="3117631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6" name="Rectangle 15">
            <a:hlinkClick r:id="rId4" action="ppaction://hlinksldjump"/>
            <a:extLst>
              <a:ext uri="{FF2B5EF4-FFF2-40B4-BE49-F238E27FC236}">
                <a16:creationId xmlns:a16="http://schemas.microsoft.com/office/drawing/2014/main" id="{6744A1F2-1232-38BD-59E0-8CDF89218D4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7428" y="5470634"/>
            <a:ext cx="898634" cy="37049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7" name="Rectangle 16">
            <a:hlinkClick r:id="rId6" action="ppaction://hlinksldjump"/>
            <a:extLst>
              <a:ext uri="{FF2B5EF4-FFF2-40B4-BE49-F238E27FC236}">
                <a16:creationId xmlns:a16="http://schemas.microsoft.com/office/drawing/2014/main" id="{EE0CE39B-BAD6-7426-CA04-69019A28500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972301" y="307427"/>
            <a:ext cx="2218995" cy="183274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8" name="Rectangle 17">
            <a:hlinkClick r:id="rId8" action="ppaction://hlinksldjump"/>
            <a:extLst>
              <a:ext uri="{FF2B5EF4-FFF2-40B4-BE49-F238E27FC236}">
                <a16:creationId xmlns:a16="http://schemas.microsoft.com/office/drawing/2014/main" id="{C21B3012-1389-7558-1C1E-25DBE9B949B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653751" y="654269"/>
            <a:ext cx="2218995" cy="819805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9" name="Rectangle 18">
            <a:hlinkClick r:id="rId9" action="ppaction://hlinksldjump"/>
            <a:extLst>
              <a:ext uri="{FF2B5EF4-FFF2-40B4-BE49-F238E27FC236}">
                <a16:creationId xmlns:a16="http://schemas.microsoft.com/office/drawing/2014/main" id="{93EECC2B-5FB1-FAE2-3DA4-CB3D88AE1BD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653753" y="1601966"/>
            <a:ext cx="2218995" cy="174406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0" name="Rectangle 19">
            <a:hlinkClick r:id="rId10" action="ppaction://hlinksldjump"/>
            <a:extLst>
              <a:ext uri="{FF2B5EF4-FFF2-40B4-BE49-F238E27FC236}">
                <a16:creationId xmlns:a16="http://schemas.microsoft.com/office/drawing/2014/main" id="{B1B65323-F03F-9650-F845-306385B0BDD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972300" y="2573177"/>
            <a:ext cx="2218995" cy="1304597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1" name="Rectangle 20">
            <a:hlinkClick r:id="rId11" action="ppaction://hlinksldjump"/>
            <a:extLst>
              <a:ext uri="{FF2B5EF4-FFF2-40B4-BE49-F238E27FC236}">
                <a16:creationId xmlns:a16="http://schemas.microsoft.com/office/drawing/2014/main" id="{56A95115-0C30-83C5-5E1A-E51FF49DD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653752" y="3473919"/>
            <a:ext cx="2218995" cy="109767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2" name="Rectangle 21">
            <a:hlinkClick r:id="rId12" action="ppaction://hlinksldjump"/>
            <a:extLst>
              <a:ext uri="{FF2B5EF4-FFF2-40B4-BE49-F238E27FC236}">
                <a16:creationId xmlns:a16="http://schemas.microsoft.com/office/drawing/2014/main" id="{9E88399B-A216-66A0-26EC-8342860BAB9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972300" y="4170655"/>
            <a:ext cx="2218995" cy="610915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3" name="Rectangle 22">
            <a:hlinkClick r:id="rId13" action="ppaction://hlinksldjump"/>
            <a:extLst>
              <a:ext uri="{FF2B5EF4-FFF2-40B4-BE49-F238E27FC236}">
                <a16:creationId xmlns:a16="http://schemas.microsoft.com/office/drawing/2014/main" id="{22F28316-E7CC-7152-3EB3-76043A29099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972300" y="4930801"/>
            <a:ext cx="2218995" cy="89469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2583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96D43-591F-3709-E87D-E66EDBDBE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Introduksjon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5BE6FE-48D3-43A8-73EC-BA19D999FE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70" y="1622317"/>
            <a:ext cx="3475352" cy="400598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b-NO" sz="2000"/>
              <a:t>Under nytt lysbilde kan du velge mellom tema Heldekkende og Ramme.</a:t>
            </a:r>
          </a:p>
          <a:p>
            <a:pPr marL="457200" indent="-457200">
              <a:buFont typeface="+mj-lt"/>
              <a:buAutoNum type="arabicPeriod"/>
            </a:pPr>
            <a:r>
              <a:rPr lang="nb-NO" sz="2000"/>
              <a:t>Teamene kan byttes senere ved å gå på utforming.</a:t>
            </a:r>
          </a:p>
          <a:p>
            <a:pPr marL="457200" indent="-457200">
              <a:buFont typeface="+mj-lt"/>
              <a:buAutoNum type="arabicPeriod"/>
            </a:pPr>
            <a:r>
              <a:rPr lang="nb-NO" sz="2000"/>
              <a:t>Gamle presentasjoner kan oppdateres ved å importere tema.</a:t>
            </a:r>
          </a:p>
          <a:p>
            <a:pPr marL="457200" indent="-457200">
              <a:buFont typeface="+mj-lt"/>
              <a:buAutoNum type="arabicPeriod"/>
            </a:pPr>
            <a:endParaRPr lang="nb-NO" sz="2000"/>
          </a:p>
          <a:p>
            <a:pPr marL="457200" indent="-457200">
              <a:buFont typeface="+mj-lt"/>
              <a:buAutoNum type="arabicPeriod"/>
            </a:pPr>
            <a:endParaRPr lang="nb-NO" sz="2000"/>
          </a:p>
          <a:p>
            <a:pPr marL="0" indent="0">
              <a:buNone/>
            </a:pPr>
            <a:endParaRPr lang="nb-NO" sz="1600"/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39C58BF8-D7A3-D545-2A21-93247B6EAE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"/>
          <a:stretch>
            <a:fillRect/>
          </a:stretch>
        </p:blipFill>
        <p:spPr>
          <a:xfrm>
            <a:off x="8935484" y="707398"/>
            <a:ext cx="2772000" cy="619994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16" name="Rektangel 15" descr="Skjermdump bytt tema.">
            <a:extLst>
              <a:ext uri="{FF2B5EF4-FFF2-40B4-BE49-F238E27FC236}">
                <a16:creationId xmlns:a16="http://schemas.microsoft.com/office/drawing/2014/main" id="{F10BBFB3-F6AF-ADC6-480E-862D2660A245}"/>
              </a:ext>
            </a:extLst>
          </p:cNvPr>
          <p:cNvSpPr/>
          <p:nvPr/>
        </p:nvSpPr>
        <p:spPr>
          <a:xfrm>
            <a:off x="9926596" y="870218"/>
            <a:ext cx="1780888" cy="374721"/>
          </a:xfrm>
          <a:prstGeom prst="rect">
            <a:avLst/>
          </a:prstGeom>
          <a:solidFill>
            <a:schemeClr val="bg1">
              <a:alpha val="70000"/>
            </a:scheme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0D429AB2-E058-2001-2C8F-A63E35FA510A}"/>
              </a:ext>
            </a:extLst>
          </p:cNvPr>
          <p:cNvSpPr/>
          <p:nvPr/>
        </p:nvSpPr>
        <p:spPr>
          <a:xfrm>
            <a:off x="8972362" y="870218"/>
            <a:ext cx="954234" cy="374721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18" name="Bilde 17" descr="Skjermdump nytt lysbilde.">
            <a:extLst>
              <a:ext uri="{FF2B5EF4-FFF2-40B4-BE49-F238E27FC236}">
                <a16:creationId xmlns:a16="http://schemas.microsoft.com/office/drawing/2014/main" id="{DBC96B14-8789-ACDF-11A6-B11480277F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0737" y="707398"/>
            <a:ext cx="3412110" cy="5298093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22" name="TextBox 36">
            <a:extLst>
              <a:ext uri="{FF2B5EF4-FFF2-40B4-BE49-F238E27FC236}">
                <a16:creationId xmlns:a16="http://schemas.microsoft.com/office/drawing/2014/main" id="{6A623961-26BB-8811-EF52-3626DB5BB563}"/>
              </a:ext>
            </a:extLst>
          </p:cNvPr>
          <p:cNvSpPr txBox="1"/>
          <p:nvPr/>
        </p:nvSpPr>
        <p:spPr>
          <a:xfrm>
            <a:off x="5450736" y="461177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1.</a:t>
            </a:r>
          </a:p>
        </p:txBody>
      </p:sp>
      <p:sp>
        <p:nvSpPr>
          <p:cNvPr id="24" name="TextBox 36">
            <a:extLst>
              <a:ext uri="{FF2B5EF4-FFF2-40B4-BE49-F238E27FC236}">
                <a16:creationId xmlns:a16="http://schemas.microsoft.com/office/drawing/2014/main" id="{D7401FA3-FFCD-D11B-A82B-56815674ED61}"/>
              </a:ext>
            </a:extLst>
          </p:cNvPr>
          <p:cNvSpPr txBox="1"/>
          <p:nvPr/>
        </p:nvSpPr>
        <p:spPr>
          <a:xfrm>
            <a:off x="8943579" y="461177"/>
            <a:ext cx="2919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2.</a:t>
            </a:r>
          </a:p>
        </p:txBody>
      </p:sp>
      <p:pic>
        <p:nvPicPr>
          <p:cNvPr id="36" name="Bilde 35" descr="Skjermdump importer tema">
            <a:extLst>
              <a:ext uri="{FF2B5EF4-FFF2-40B4-BE49-F238E27FC236}">
                <a16:creationId xmlns:a16="http://schemas.microsoft.com/office/drawing/2014/main" id="{369C3BF8-AAED-35E7-C47D-879C40A27AB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5483" y="1717049"/>
            <a:ext cx="2771999" cy="3506185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8" name="TextBox 36">
            <a:extLst>
              <a:ext uri="{FF2B5EF4-FFF2-40B4-BE49-F238E27FC236}">
                <a16:creationId xmlns:a16="http://schemas.microsoft.com/office/drawing/2014/main" id="{0F63759D-8309-7272-4B13-3D3F917EDDE1}"/>
              </a:ext>
            </a:extLst>
          </p:cNvPr>
          <p:cNvSpPr txBox="1"/>
          <p:nvPr/>
        </p:nvSpPr>
        <p:spPr>
          <a:xfrm>
            <a:off x="8943579" y="1462146"/>
            <a:ext cx="2919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3.</a:t>
            </a:r>
          </a:p>
        </p:txBody>
      </p:sp>
      <p:sp>
        <p:nvSpPr>
          <p:cNvPr id="40" name="Rektangel 39">
            <a:extLst>
              <a:ext uri="{FF2B5EF4-FFF2-40B4-BE49-F238E27FC236}">
                <a16:creationId xmlns:a16="http://schemas.microsoft.com/office/drawing/2014/main" id="{F21E1D3F-F181-F3EB-8D9A-5F487B71A861}"/>
              </a:ext>
            </a:extLst>
          </p:cNvPr>
          <p:cNvSpPr/>
          <p:nvPr/>
        </p:nvSpPr>
        <p:spPr>
          <a:xfrm>
            <a:off x="11462656" y="1902666"/>
            <a:ext cx="244825" cy="415991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42" name="Rektangel 41">
            <a:extLst>
              <a:ext uri="{FF2B5EF4-FFF2-40B4-BE49-F238E27FC236}">
                <a16:creationId xmlns:a16="http://schemas.microsoft.com/office/drawing/2014/main" id="{C504C204-9398-B38E-99A7-2ACBCC4634FB}"/>
              </a:ext>
            </a:extLst>
          </p:cNvPr>
          <p:cNvSpPr/>
          <p:nvPr/>
        </p:nvSpPr>
        <p:spPr>
          <a:xfrm>
            <a:off x="9017452" y="4764248"/>
            <a:ext cx="1012373" cy="187391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7AF7277D-C8D6-7407-4F39-0A5B8CEA0C4D}"/>
              </a:ext>
            </a:extLst>
          </p:cNvPr>
          <p:cNvSpPr txBox="1"/>
          <p:nvPr/>
        </p:nvSpPr>
        <p:spPr>
          <a:xfrm>
            <a:off x="11270149" y="6611779"/>
            <a:ext cx="9218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b-N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b-NO" sz="1000">
                <a:solidFill>
                  <a:schemeClr val="bg1">
                    <a:lumMod val="65000"/>
                  </a:schemeClr>
                </a:solidFill>
              </a:rPr>
              <a:t>V0126</a:t>
            </a:r>
          </a:p>
        </p:txBody>
      </p:sp>
    </p:spTree>
    <p:extLst>
      <p:ext uri="{BB962C8B-B14F-4D97-AF65-F5344CB8AC3E}">
        <p14:creationId xmlns:p14="http://schemas.microsoft.com/office/powerpoint/2010/main" val="2635517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92BF6AF-546F-CA7D-F0BB-14F8BECF49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D9AD4-C1B0-2A00-38F7-975BF3ED1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Lysbildene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18B0C-7FAB-FFFD-57FD-3C4DCADAE3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70" y="1622317"/>
            <a:ext cx="3475352" cy="40059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000"/>
              <a:t>I denne malen finner du:</a:t>
            </a:r>
          </a:p>
          <a:p>
            <a:pPr lvl="1"/>
            <a:r>
              <a:rPr lang="nb-NO" sz="1600"/>
              <a:t>Tittellysbilder lys og mørk med stor og liten bilderamme.</a:t>
            </a:r>
          </a:p>
          <a:p>
            <a:pPr lvl="1"/>
            <a:r>
              <a:rPr lang="nb-NO" sz="1600" err="1"/>
              <a:t>Kapitteldelere</a:t>
            </a:r>
            <a:r>
              <a:rPr lang="nb-NO" sz="1600"/>
              <a:t>.</a:t>
            </a:r>
          </a:p>
          <a:p>
            <a:pPr lvl="1"/>
            <a:r>
              <a:rPr lang="nb-NO" sz="1600" err="1"/>
              <a:t>Innholdslysbilder</a:t>
            </a:r>
            <a:r>
              <a:rPr lang="nb-NO" sz="1600"/>
              <a:t> med heldekkende farge.</a:t>
            </a:r>
          </a:p>
          <a:p>
            <a:pPr lvl="1"/>
            <a:r>
              <a:rPr lang="nb-NO" sz="1600" err="1"/>
              <a:t>Innholdslysbilder</a:t>
            </a:r>
            <a:r>
              <a:rPr lang="nb-NO" sz="1600"/>
              <a:t> med ramme.</a:t>
            </a:r>
          </a:p>
          <a:p>
            <a:pPr lvl="1"/>
            <a:r>
              <a:rPr lang="nb-NO" sz="1600"/>
              <a:t>Avsluttende lysbilde mørk og lys.</a:t>
            </a:r>
          </a:p>
        </p:txBody>
      </p:sp>
      <p:pic>
        <p:nvPicPr>
          <p:cNvPr id="5" name="Picture 4" descr="Eksempelbilde tittellysbilde bred lys">
            <a:extLst>
              <a:ext uri="{FF2B5EF4-FFF2-40B4-BE49-F238E27FC236}">
                <a16:creationId xmlns:a16="http://schemas.microsoft.com/office/drawing/2014/main" id="{0AA561CF-568F-AD7B-E328-4CC1D0C47A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0658" y="647336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7" name="Picture 6" descr="Eksempelbilde tittellysbilde smal mørk">
            <a:extLst>
              <a:ext uri="{FF2B5EF4-FFF2-40B4-BE49-F238E27FC236}">
                <a16:creationId xmlns:a16="http://schemas.microsoft.com/office/drawing/2014/main" id="{63354952-7E92-BD77-4F5F-76E201D28D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5989" y="647336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9" name="Picture 8" descr="Eksempelbilde tittellysbilde bred mørk">
            <a:extLst>
              <a:ext uri="{FF2B5EF4-FFF2-40B4-BE49-F238E27FC236}">
                <a16:creationId xmlns:a16="http://schemas.microsoft.com/office/drawing/2014/main" id="{E9FF1FF0-0ED0-2972-6BC8-BB4F0F06D0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6" y="647336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1" name="Picture 10" descr="Eksempelbilde kapitteldeler smal lys">
            <a:extLst>
              <a:ext uri="{FF2B5EF4-FFF2-40B4-BE49-F238E27FC236}">
                <a16:creationId xmlns:a16="http://schemas.microsoft.com/office/drawing/2014/main" id="{6440CAB6-7F4F-ABC0-7F03-61D1B079699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529" y="172787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3" name="Picture 12" descr="Eksempelbilde kapitteldeler bred lys">
            <a:extLst>
              <a:ext uri="{FF2B5EF4-FFF2-40B4-BE49-F238E27FC236}">
                <a16:creationId xmlns:a16="http://schemas.microsoft.com/office/drawing/2014/main" id="{02D14988-4B5F-6F8D-03DB-01E94624840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0658" y="1727872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5" name="Picture 14" descr="Eksempelbilde kapitteldeler smal mørk">
            <a:extLst>
              <a:ext uri="{FF2B5EF4-FFF2-40B4-BE49-F238E27FC236}">
                <a16:creationId xmlns:a16="http://schemas.microsoft.com/office/drawing/2014/main" id="{FA495D44-59B1-A67D-5536-3C517282E20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6480" y="174137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7" name="Picture 16" descr="Eksempelbilde kapitteldeler bred mørk">
            <a:extLst>
              <a:ext uri="{FF2B5EF4-FFF2-40B4-BE49-F238E27FC236}">
                <a16:creationId xmlns:a16="http://schemas.microsoft.com/office/drawing/2014/main" id="{8A8183E3-BCB7-76A6-1EC7-A26E1036675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7" y="1741371"/>
            <a:ext cx="1198792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9" name="Picture 18" descr="Eksempelbilde innholdslysbilder heldekkende hvit">
            <a:extLst>
              <a:ext uri="{FF2B5EF4-FFF2-40B4-BE49-F238E27FC236}">
                <a16:creationId xmlns:a16="http://schemas.microsoft.com/office/drawing/2014/main" id="{D6F71DC8-B0F7-4567-546F-B0CF31DB5F1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7661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1" name="Picture 20" descr="Eksempelbilde innholdslysbilder heldekkende lys blå">
            <a:extLst>
              <a:ext uri="{FF2B5EF4-FFF2-40B4-BE49-F238E27FC236}">
                <a16:creationId xmlns:a16="http://schemas.microsoft.com/office/drawing/2014/main" id="{11B560A4-9972-9310-DD57-2C82A51CA6E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4442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3" name="Picture 22" descr="Eksempelbilde innholdslysbilder heldekkende gul">
            <a:extLst>
              <a:ext uri="{FF2B5EF4-FFF2-40B4-BE49-F238E27FC236}">
                <a16:creationId xmlns:a16="http://schemas.microsoft.com/office/drawing/2014/main" id="{4E2A8F80-CFE6-032D-9940-CE74211732C0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3571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5" name="Picture 24" descr="Eksempelbilde innholdslysbilder heldekkende rød">
            <a:extLst>
              <a:ext uri="{FF2B5EF4-FFF2-40B4-BE49-F238E27FC236}">
                <a16:creationId xmlns:a16="http://schemas.microsoft.com/office/drawing/2014/main" id="{114E19F0-A48F-F29F-E7FF-2128220F7129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6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7" name="Picture 26" descr="Eksempelbilde innholdslysbilder heldekkende mørk blå">
            <a:extLst>
              <a:ext uri="{FF2B5EF4-FFF2-40B4-BE49-F238E27FC236}">
                <a16:creationId xmlns:a16="http://schemas.microsoft.com/office/drawing/2014/main" id="{1BC584CB-94DE-404A-A2ED-3BFF6FB6A165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4541" y="2801351"/>
            <a:ext cx="1195677" cy="675682"/>
          </a:xfrm>
          <a:prstGeom prst="rect">
            <a:avLst/>
          </a:prstGeom>
          <a:effectLst>
            <a:outerShdw blurRad="1016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9" name="Picture 28" descr="Eksempelbilde innholdslysbilder med ramme hvit">
            <a:extLst>
              <a:ext uri="{FF2B5EF4-FFF2-40B4-BE49-F238E27FC236}">
                <a16:creationId xmlns:a16="http://schemas.microsoft.com/office/drawing/2014/main" id="{CFC7545B-85D2-1886-3852-AFF24307D51F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529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1" name="Picture 30" descr="Eksempelbilde innholdslysbilder med ramme lys blå">
            <a:extLst>
              <a:ext uri="{FF2B5EF4-FFF2-40B4-BE49-F238E27FC236}">
                <a16:creationId xmlns:a16="http://schemas.microsoft.com/office/drawing/2014/main" id="{2C339D41-ED0B-54E5-CD0D-5402F00E249C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0728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3" name="Picture 32" descr="Eksempelbilde innholdslysbilder med ramme gul">
            <a:extLst>
              <a:ext uri="{FF2B5EF4-FFF2-40B4-BE49-F238E27FC236}">
                <a16:creationId xmlns:a16="http://schemas.microsoft.com/office/drawing/2014/main" id="{8B1E97A4-5896-1793-5416-F530B5788871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9857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5" name="Picture 34" descr="Eksempelbilde innholdslysbilder med ramme rød">
            <a:extLst>
              <a:ext uri="{FF2B5EF4-FFF2-40B4-BE49-F238E27FC236}">
                <a16:creationId xmlns:a16="http://schemas.microsoft.com/office/drawing/2014/main" id="{992703C5-B43F-3C49-7862-7F235C325558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6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7" name="Picture 36" descr="Eksempelbilde innholdslysbilder med ramme mørk blå">
            <a:extLst>
              <a:ext uri="{FF2B5EF4-FFF2-40B4-BE49-F238E27FC236}">
                <a16:creationId xmlns:a16="http://schemas.microsoft.com/office/drawing/2014/main" id="{5F549C5E-1B48-B0B8-238B-BA28EA6286E3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4541" y="3874830"/>
            <a:ext cx="1195677" cy="675682"/>
          </a:xfrm>
          <a:prstGeom prst="rect">
            <a:avLst/>
          </a:prstGeom>
          <a:effectLst>
            <a:outerShdw blurRad="1016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9" name="Picture 38" descr="Eksempelbildeavsluttende lysbilde lys">
            <a:extLst>
              <a:ext uri="{FF2B5EF4-FFF2-40B4-BE49-F238E27FC236}">
                <a16:creationId xmlns:a16="http://schemas.microsoft.com/office/drawing/2014/main" id="{0DF304AF-C244-5C37-A855-6AA51D99F315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530" y="4952616"/>
            <a:ext cx="1198792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41" name="Picture 40" descr="Eksempelbildeavsluttende lysbilde mørk">
            <a:extLst>
              <a:ext uri="{FF2B5EF4-FFF2-40B4-BE49-F238E27FC236}">
                <a16:creationId xmlns:a16="http://schemas.microsoft.com/office/drawing/2014/main" id="{5EB54A2D-D10D-9EEB-71FA-7C419CFB845E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8997" y="4952615"/>
            <a:ext cx="1198792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8F8E5DCE-4151-1350-6BB0-758CA0D60215}"/>
              </a:ext>
            </a:extLst>
          </p:cNvPr>
          <p:cNvSpPr txBox="1"/>
          <p:nvPr/>
        </p:nvSpPr>
        <p:spPr>
          <a:xfrm>
            <a:off x="5155692" y="410515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Tittelsider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DFA669E-BA9D-4901-BAA8-AE6DED432782}"/>
              </a:ext>
            </a:extLst>
          </p:cNvPr>
          <p:cNvSpPr txBox="1"/>
          <p:nvPr/>
        </p:nvSpPr>
        <p:spPr>
          <a:xfrm>
            <a:off x="5118968" y="1447094"/>
            <a:ext cx="26791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Kapitteldelere</a:t>
            </a:r>
            <a:endParaRPr lang="nb-NO" sz="1000">
              <a:solidFill>
                <a:schemeClr val="tx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F1D2E0C-B075-D194-6325-B3D16D218212}"/>
              </a:ext>
            </a:extLst>
          </p:cNvPr>
          <p:cNvSpPr txBox="1"/>
          <p:nvPr/>
        </p:nvSpPr>
        <p:spPr>
          <a:xfrm>
            <a:off x="5155692" y="2548072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Innholdslysbilder</a:t>
            </a:r>
            <a:r>
              <a:rPr lang="nb-NO" sz="1000">
                <a:solidFill>
                  <a:schemeClr val="tx2"/>
                </a:solidFill>
              </a:rPr>
              <a:t> heldekkende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F6FD26D-A3C9-FDE2-81B9-822BC12EB400}"/>
              </a:ext>
            </a:extLst>
          </p:cNvPr>
          <p:cNvSpPr txBox="1"/>
          <p:nvPr/>
        </p:nvSpPr>
        <p:spPr>
          <a:xfrm>
            <a:off x="5155692" y="3602058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Innholdslysbilder</a:t>
            </a:r>
            <a:r>
              <a:rPr lang="nb-NO" sz="1000">
                <a:solidFill>
                  <a:schemeClr val="tx2"/>
                </a:solidFill>
              </a:rPr>
              <a:t> ramme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682BA3A-810E-11BE-7498-73EA3EC07655}"/>
              </a:ext>
            </a:extLst>
          </p:cNvPr>
          <p:cNvSpPr txBox="1"/>
          <p:nvPr/>
        </p:nvSpPr>
        <p:spPr>
          <a:xfrm>
            <a:off x="5155692" y="4702088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Avsluttende lysbilde</a:t>
            </a:r>
          </a:p>
        </p:txBody>
      </p:sp>
      <p:pic>
        <p:nvPicPr>
          <p:cNvPr id="10" name="Picture 9" descr="Eksempelbilde tittellysbilde smal lys">
            <a:extLst>
              <a:ext uri="{FF2B5EF4-FFF2-40B4-BE49-F238E27FC236}">
                <a16:creationId xmlns:a16="http://schemas.microsoft.com/office/drawing/2014/main" id="{E150B398-2B67-0948-6430-418F97CFFCB2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0174" y="647335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62467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Eksempelbilde">
            <a:extLst>
              <a:ext uri="{FF2B5EF4-FFF2-40B4-BE49-F238E27FC236}">
                <a16:creationId xmlns:a16="http://schemas.microsoft.com/office/drawing/2014/main" id="{D5E17255-89F5-FA47-22D7-A44601FE1CF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05" y="763616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4" name="Picture 23" descr="Eksempelbilde">
            <a:extLst>
              <a:ext uri="{FF2B5EF4-FFF2-40B4-BE49-F238E27FC236}">
                <a16:creationId xmlns:a16="http://schemas.microsoft.com/office/drawing/2014/main" id="{8777A25B-3E06-1E55-C740-1B05C8FD10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763616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3" name="Picture 32" descr="Eksempelbilde">
            <a:extLst>
              <a:ext uri="{FF2B5EF4-FFF2-40B4-BE49-F238E27FC236}">
                <a16:creationId xmlns:a16="http://schemas.microsoft.com/office/drawing/2014/main" id="{B90F625A-572E-C267-C8E5-0A0B8EEA541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4289390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4" name="Picture 33" descr="Eksempelbilde">
            <a:extLst>
              <a:ext uri="{FF2B5EF4-FFF2-40B4-BE49-F238E27FC236}">
                <a16:creationId xmlns:a16="http://schemas.microsoft.com/office/drawing/2014/main" id="{D240EE3B-2E5E-E485-60EF-DAA02BA3A6C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05" y="4289390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5" name="Picture 34" descr="Eksempelbilde">
            <a:extLst>
              <a:ext uri="{FF2B5EF4-FFF2-40B4-BE49-F238E27FC236}">
                <a16:creationId xmlns:a16="http://schemas.microsoft.com/office/drawing/2014/main" id="{83E41179-F56A-77DE-B6F1-4602A3D5261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2528883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6" name="Picture 35" descr="Eksempelbilde">
            <a:extLst>
              <a:ext uri="{FF2B5EF4-FFF2-40B4-BE49-F238E27FC236}">
                <a16:creationId xmlns:a16="http://schemas.microsoft.com/office/drawing/2014/main" id="{36D720AB-F125-A71E-2ABD-449D03082F3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05" y="2528883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FB34A060-F7C7-7887-C970-BEF26F3F3903}"/>
              </a:ext>
            </a:extLst>
          </p:cNvPr>
          <p:cNvSpPr txBox="1"/>
          <p:nvPr/>
        </p:nvSpPr>
        <p:spPr>
          <a:xfrm>
            <a:off x="6096000" y="512636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UiTs</a:t>
            </a:r>
            <a:r>
              <a:rPr lang="nb-NO" sz="1000">
                <a:solidFill>
                  <a:schemeClr val="tx2"/>
                </a:solidFill>
              </a:rPr>
              <a:t> kart med studiesteder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4C8014-EBFA-53B3-DA16-39430666455F}"/>
              </a:ext>
            </a:extLst>
          </p:cNvPr>
          <p:cNvSpPr txBox="1"/>
          <p:nvPr/>
        </p:nvSpPr>
        <p:spPr>
          <a:xfrm>
            <a:off x="6096000" y="2280578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UiTs</a:t>
            </a:r>
            <a:r>
              <a:rPr lang="nb-NO" sz="1000">
                <a:solidFill>
                  <a:schemeClr val="tx2"/>
                </a:solidFill>
              </a:rPr>
              <a:t> organisasjonskart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9E0112D-CD62-CB46-E558-418698236703}"/>
              </a:ext>
            </a:extLst>
          </p:cNvPr>
          <p:cNvSpPr txBox="1"/>
          <p:nvPr/>
        </p:nvSpPr>
        <p:spPr>
          <a:xfrm>
            <a:off x="6096000" y="4050860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err="1">
                <a:solidFill>
                  <a:schemeClr val="tx2"/>
                </a:solidFill>
              </a:rPr>
              <a:t>UiTs</a:t>
            </a:r>
            <a:r>
              <a:rPr lang="nb-NO" sz="1000">
                <a:solidFill>
                  <a:schemeClr val="tx2"/>
                </a:solidFill>
              </a:rPr>
              <a:t> strategi mot 2030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A7885AA8-3C29-0E37-C063-F7EA32F0B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Andre maler</a:t>
            </a:r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9EC44CD8-469B-65DD-3700-0DABB8A060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227589" cy="3464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000"/>
              <a:t>Det er også utviklet PowerPoint-maler for:</a:t>
            </a:r>
          </a:p>
          <a:p>
            <a:pPr lvl="1"/>
            <a:r>
              <a:rPr lang="nb-NO" sz="1600" err="1"/>
              <a:t>UiTs</a:t>
            </a:r>
            <a:r>
              <a:rPr lang="nb-NO" sz="1600"/>
              <a:t> kart med studiesteder.</a:t>
            </a:r>
          </a:p>
          <a:p>
            <a:pPr lvl="1"/>
            <a:r>
              <a:rPr lang="nb-NO" sz="1600" err="1"/>
              <a:t>UiTs</a:t>
            </a:r>
            <a:r>
              <a:rPr lang="nb-NO" sz="1600"/>
              <a:t> organisasjonskart.</a:t>
            </a:r>
          </a:p>
          <a:p>
            <a:pPr lvl="1"/>
            <a:r>
              <a:rPr lang="nb-NO" sz="1600" err="1"/>
              <a:t>UiTs</a:t>
            </a:r>
            <a:r>
              <a:rPr lang="nb-NO" sz="1600"/>
              <a:t> strategi mot 2030.</a:t>
            </a:r>
          </a:p>
          <a:p>
            <a:pPr marL="457200" lvl="1" indent="0">
              <a:buNone/>
            </a:pPr>
            <a:endParaRPr lang="nb-NO" sz="1600"/>
          </a:p>
          <a:p>
            <a:pPr marL="0" indent="0">
              <a:buNone/>
            </a:pPr>
            <a:r>
              <a:rPr lang="nb-NO" sz="1800"/>
              <a:t>Oppdaterte maler ligger under:</a:t>
            </a:r>
            <a:br>
              <a:rPr lang="nb-NO" sz="1800"/>
            </a:br>
            <a:r>
              <a:rPr lang="nb-NO" sz="1800"/>
              <a:t>Fil &gt; Ny &gt; UiT Office 365. </a:t>
            </a:r>
          </a:p>
          <a:p>
            <a:pPr marL="0" indent="0">
              <a:buNone/>
            </a:pPr>
            <a:r>
              <a:rPr lang="nb-NO" sz="1800"/>
              <a:t>Maler og informasjon om profil og bruk ligger også på </a:t>
            </a:r>
            <a:r>
              <a:rPr lang="nb-NO" sz="1800">
                <a:hlinkClick r:id="rId9"/>
              </a:rPr>
              <a:t>uit.no/profil</a:t>
            </a:r>
            <a:r>
              <a:rPr lang="nb-NO" sz="18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046282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0AD7234-10B0-5F98-1933-9C64C2BAB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Tittellysbilde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5010FC6-97D3-8BA1-EBCB-E15EF3F7C8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200"/>
              <a:t>Bilde</a:t>
            </a:r>
          </a:p>
          <a:p>
            <a:r>
              <a:rPr lang="nb-NO" sz="1700"/>
              <a:t>For å legge til bilde trykker du på knappen Sett inn bilde.</a:t>
            </a:r>
          </a:p>
          <a:p>
            <a:r>
              <a:rPr lang="nb-NO" sz="1700"/>
              <a:t>Utsnittet av bildet kan tilpasses: Marker bilde, gå til menyen Bildeformat, trykk knappen Beskjær, og juster bildets plassering og størrelse.</a:t>
            </a:r>
          </a:p>
        </p:txBody>
      </p:sp>
      <p:pic>
        <p:nvPicPr>
          <p:cNvPr id="32" name="Bilde 31" descr="Skjermdump av meny, Bildeformat og Beskjær.">
            <a:extLst>
              <a:ext uri="{FF2B5EF4-FFF2-40B4-BE49-F238E27FC236}">
                <a16:creationId xmlns:a16="http://schemas.microsoft.com/office/drawing/2014/main" id="{3BEF4F0F-0575-484E-88B4-4443B758F3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87517" y="3317562"/>
            <a:ext cx="3204000" cy="144074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4" name="Rektangel 33">
            <a:extLst>
              <a:ext uri="{FF2B5EF4-FFF2-40B4-BE49-F238E27FC236}">
                <a16:creationId xmlns:a16="http://schemas.microsoft.com/office/drawing/2014/main" id="{EA435898-E856-3331-3586-2AE34025830E}"/>
              </a:ext>
            </a:extLst>
          </p:cNvPr>
          <p:cNvSpPr/>
          <p:nvPr/>
        </p:nvSpPr>
        <p:spPr>
          <a:xfrm>
            <a:off x="6591626" y="3395116"/>
            <a:ext cx="1151107" cy="374721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35" name="Rektangel 34">
            <a:extLst>
              <a:ext uri="{FF2B5EF4-FFF2-40B4-BE49-F238E27FC236}">
                <a16:creationId xmlns:a16="http://schemas.microsoft.com/office/drawing/2014/main" id="{9F7E7160-C1AC-B259-A175-CE00260B7151}"/>
              </a:ext>
            </a:extLst>
          </p:cNvPr>
          <p:cNvSpPr/>
          <p:nvPr/>
        </p:nvSpPr>
        <p:spPr>
          <a:xfrm>
            <a:off x="8498279" y="3647932"/>
            <a:ext cx="672917" cy="986487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41" name="Bilde 40" descr="Skjermdump av knapp, sett inn bilde">
            <a:extLst>
              <a:ext uri="{FF2B5EF4-FFF2-40B4-BE49-F238E27FC236}">
                <a16:creationId xmlns:a16="http://schemas.microsoft.com/office/drawing/2014/main" id="{50EC25EB-0F30-3AE8-A89C-A650CDEF2EF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81" r="7693"/>
          <a:stretch>
            <a:fillRect/>
          </a:stretch>
        </p:blipFill>
        <p:spPr>
          <a:xfrm>
            <a:off x="6187517" y="1661110"/>
            <a:ext cx="1908000" cy="144074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28560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EAC6CCED-3BF8-66FE-C469-C5E5ADDF6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Bilde 36" descr="Eksempel på tittellysbilde som viser et alternativ for korrekt utforming, der lang tittel er delt opp i tittel og undertittel og ikke går over bildet.">
            <a:extLst>
              <a:ext uri="{FF2B5EF4-FFF2-40B4-BE49-F238E27FC236}">
                <a16:creationId xmlns:a16="http://schemas.microsoft.com/office/drawing/2014/main" id="{056537F1-9D9F-8BBB-DD18-BDA980BA9E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7456" y="4286217"/>
            <a:ext cx="2542870" cy="1431753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2B4C3B1-CC66-6092-B184-F89AD2B4A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Tittellysbilde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60284B3-A70B-CCB1-B9F3-A70F36B7C2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200"/>
              <a:t>Tekst</a:t>
            </a:r>
          </a:p>
          <a:p>
            <a:r>
              <a:rPr lang="nb-NO" sz="1700"/>
              <a:t>Bruk en kort og beskrivende tittel.</a:t>
            </a:r>
          </a:p>
          <a:p>
            <a:r>
              <a:rPr lang="nb-NO" sz="1700"/>
              <a:t>Bruk gjerne bilde som hjelper å illustrere og skape interesse for presentasjonen.</a:t>
            </a:r>
          </a:p>
          <a:p>
            <a:endParaRPr lang="nb-NO" sz="1700"/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Unngå tekst over bilde.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Prøv og korte ned tittelen.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Ev. prøv å del tittelen i tittel og undertittel.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Eller gjør teksten mindre.</a:t>
            </a:r>
          </a:p>
          <a:p>
            <a:endParaRPr lang="nb-NO" sz="2000"/>
          </a:p>
        </p:txBody>
      </p:sp>
      <p:pic>
        <p:nvPicPr>
          <p:cNvPr id="22" name="Bilde 21" descr="Eksempel på tittellysbilde som viser et alternativ for feil utforming, med lang tittel som går over bildet.">
            <a:extLst>
              <a:ext uri="{FF2B5EF4-FFF2-40B4-BE49-F238E27FC236}">
                <a16:creationId xmlns:a16="http://schemas.microsoft.com/office/drawing/2014/main" id="{08A3F80D-FB53-F283-2FAF-73EFE5DB70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2342930"/>
            <a:ext cx="2542871" cy="1431754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3" name="Bilde 22" descr="Eksempel på tittellysbilde som viser et alternativ for korrekt utforming, med kortere tittel, som ikke går over bildet.">
            <a:extLst>
              <a:ext uri="{FF2B5EF4-FFF2-40B4-BE49-F238E27FC236}">
                <a16:creationId xmlns:a16="http://schemas.microsoft.com/office/drawing/2014/main" id="{E23947C8-88AB-3950-2A60-EB398DD69F7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2342930"/>
            <a:ext cx="2542871" cy="1431754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5" name="Bilde 24" descr="Eksempelbilde for tittellysbilde som viser et alternativ for korrekt utforming, med lang tittel i en tekstboks som ikke går over bilde.">
            <a:extLst>
              <a:ext uri="{FF2B5EF4-FFF2-40B4-BE49-F238E27FC236}">
                <a16:creationId xmlns:a16="http://schemas.microsoft.com/office/drawing/2014/main" id="{BE2C236B-547C-5461-34B1-24237B4F8CF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0086" y="4278662"/>
            <a:ext cx="2542870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26" name="TextBox 39">
            <a:extLst>
              <a:ext uri="{FF2B5EF4-FFF2-40B4-BE49-F238E27FC236}">
                <a16:creationId xmlns:a16="http://schemas.microsoft.com/office/drawing/2014/main" id="{94DFC53C-A74D-AEA7-8ABD-E0661B681334}"/>
              </a:ext>
            </a:extLst>
          </p:cNvPr>
          <p:cNvSpPr txBox="1"/>
          <p:nvPr/>
        </p:nvSpPr>
        <p:spPr>
          <a:xfrm>
            <a:off x="6043140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1.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27" name="TextBox 39">
            <a:extLst>
              <a:ext uri="{FF2B5EF4-FFF2-40B4-BE49-F238E27FC236}">
                <a16:creationId xmlns:a16="http://schemas.microsoft.com/office/drawing/2014/main" id="{C6A56921-A435-D128-7A31-93C3A523C8D5}"/>
              </a:ext>
            </a:extLst>
          </p:cNvPr>
          <p:cNvSpPr txBox="1"/>
          <p:nvPr/>
        </p:nvSpPr>
        <p:spPr>
          <a:xfrm>
            <a:off x="8747839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8" name="TextBox 39">
            <a:extLst>
              <a:ext uri="{FF2B5EF4-FFF2-40B4-BE49-F238E27FC236}">
                <a16:creationId xmlns:a16="http://schemas.microsoft.com/office/drawing/2014/main" id="{3F267E58-20D8-5DCB-8408-DF2B67D4C63C}"/>
              </a:ext>
            </a:extLst>
          </p:cNvPr>
          <p:cNvSpPr txBox="1"/>
          <p:nvPr/>
        </p:nvSpPr>
        <p:spPr>
          <a:xfrm>
            <a:off x="6043140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3. V</a:t>
            </a:r>
          </a:p>
        </p:txBody>
      </p:sp>
      <p:sp>
        <p:nvSpPr>
          <p:cNvPr id="29" name="TextBox 39">
            <a:extLst>
              <a:ext uri="{FF2B5EF4-FFF2-40B4-BE49-F238E27FC236}">
                <a16:creationId xmlns:a16="http://schemas.microsoft.com/office/drawing/2014/main" id="{D0618D1D-DC51-83F5-D52B-B8F96CC3872B}"/>
              </a:ext>
            </a:extLst>
          </p:cNvPr>
          <p:cNvSpPr txBox="1"/>
          <p:nvPr/>
        </p:nvSpPr>
        <p:spPr>
          <a:xfrm>
            <a:off x="8747839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4. V</a:t>
            </a:r>
          </a:p>
        </p:txBody>
      </p:sp>
    </p:spTree>
    <p:extLst>
      <p:ext uri="{BB962C8B-B14F-4D97-AF65-F5344CB8AC3E}">
        <p14:creationId xmlns:p14="http://schemas.microsoft.com/office/powerpoint/2010/main" val="2496497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DA4203E0-0F0D-635B-7AB9-50FB748A1D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7139C4C-FC82-BFF7-E720-6A32989D3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Lysbildeoppsett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B8D538D-CBFD-9B82-F12B-911948D9B4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 lnSpcReduction="10000"/>
          </a:bodyPr>
          <a:lstStyle/>
          <a:p>
            <a:r>
              <a:rPr lang="nb-NO" sz="1700"/>
              <a:t>Bruk en kort og beskrivende tittel.</a:t>
            </a:r>
          </a:p>
          <a:p>
            <a:r>
              <a:rPr lang="nb-NO" sz="1700"/>
              <a:t>Begrens informasjonen per lysbilde, bruk heller flere lysbilder.</a:t>
            </a:r>
          </a:p>
          <a:p>
            <a:r>
              <a:rPr lang="nb-NO" sz="1700"/>
              <a:t>Bruk bilder, illustrasjoner og grafer til å presentere data og informasjon for enklere forståelse, i tillegg til kortfattet tekst eller stikkord.</a:t>
            </a:r>
          </a:p>
          <a:p>
            <a:endParaRPr lang="nb-NO" sz="1700"/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Unngå for mye informasjon på ett lysbilde.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Fordel heller informasjonen ut over flere lysbilder og begrens teksten til stikkord.</a:t>
            </a:r>
          </a:p>
        </p:txBody>
      </p:sp>
      <p:sp>
        <p:nvSpPr>
          <p:cNvPr id="26" name="TextBox 39">
            <a:extLst>
              <a:ext uri="{FF2B5EF4-FFF2-40B4-BE49-F238E27FC236}">
                <a16:creationId xmlns:a16="http://schemas.microsoft.com/office/drawing/2014/main" id="{01601C82-B5BB-666E-0C0B-E812FE4D9FDD}"/>
              </a:ext>
            </a:extLst>
          </p:cNvPr>
          <p:cNvSpPr txBox="1"/>
          <p:nvPr/>
        </p:nvSpPr>
        <p:spPr>
          <a:xfrm>
            <a:off x="6043140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1.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27" name="TextBox 39">
            <a:extLst>
              <a:ext uri="{FF2B5EF4-FFF2-40B4-BE49-F238E27FC236}">
                <a16:creationId xmlns:a16="http://schemas.microsoft.com/office/drawing/2014/main" id="{097E80ED-8810-4AA8-8676-918E529D3025}"/>
              </a:ext>
            </a:extLst>
          </p:cNvPr>
          <p:cNvSpPr txBox="1"/>
          <p:nvPr/>
        </p:nvSpPr>
        <p:spPr>
          <a:xfrm>
            <a:off x="8747839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8" name="TextBox 39">
            <a:extLst>
              <a:ext uri="{FF2B5EF4-FFF2-40B4-BE49-F238E27FC236}">
                <a16:creationId xmlns:a16="http://schemas.microsoft.com/office/drawing/2014/main" id="{91E7691A-41A8-8AE5-71E0-137333FE481E}"/>
              </a:ext>
            </a:extLst>
          </p:cNvPr>
          <p:cNvSpPr txBox="1"/>
          <p:nvPr/>
        </p:nvSpPr>
        <p:spPr>
          <a:xfrm>
            <a:off x="6043140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9" name="TextBox 39">
            <a:extLst>
              <a:ext uri="{FF2B5EF4-FFF2-40B4-BE49-F238E27FC236}">
                <a16:creationId xmlns:a16="http://schemas.microsoft.com/office/drawing/2014/main" id="{D51385E6-1864-8BA5-AE0E-F17BBDBF775B}"/>
              </a:ext>
            </a:extLst>
          </p:cNvPr>
          <p:cNvSpPr txBox="1"/>
          <p:nvPr/>
        </p:nvSpPr>
        <p:spPr>
          <a:xfrm>
            <a:off x="8747839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pic>
        <p:nvPicPr>
          <p:cNvPr id="9" name="Bilde 8" descr="Eksempelbilde distribusjon av innhold.">
            <a:extLst>
              <a:ext uri="{FF2B5EF4-FFF2-40B4-BE49-F238E27FC236}">
                <a16:creationId xmlns:a16="http://schemas.microsoft.com/office/drawing/2014/main" id="{5C5145FD-10CB-2F12-FEC6-DAA9E5DFAD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5" y="2320064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0" name="Bilde 9" descr="Eksempelbilde distribusjon av innhold.">
            <a:extLst>
              <a:ext uri="{FF2B5EF4-FFF2-40B4-BE49-F238E27FC236}">
                <a16:creationId xmlns:a16="http://schemas.microsoft.com/office/drawing/2014/main" id="{D45DF1DE-9BE8-7ADA-9DC2-703DB1CA62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2320064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1" name="Bilde 10" descr="Eksempelbilde distribusjon av innhold.">
            <a:extLst>
              <a:ext uri="{FF2B5EF4-FFF2-40B4-BE49-F238E27FC236}">
                <a16:creationId xmlns:a16="http://schemas.microsoft.com/office/drawing/2014/main" id="{3BF1A734-0663-4E0B-5976-05D577C6F0A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5" y="4280622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2" name="Bilde 11" descr="Eksempelbilde distribusjon av innhold.">
            <a:extLst>
              <a:ext uri="{FF2B5EF4-FFF2-40B4-BE49-F238E27FC236}">
                <a16:creationId xmlns:a16="http://schemas.microsoft.com/office/drawing/2014/main" id="{1191B10E-8D63-96E1-EB03-32556FEA65C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4280622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23420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71545242-58AE-FF2D-E0E7-787CCF650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01EA852-F1A9-F879-89D2-A628F4F29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Farger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65CE751-EF90-D262-7573-B46288CF53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b-NO" sz="1700"/>
              <a:t>I malen finner du Temafarger, som er et utvalg av </a:t>
            </a:r>
            <a:r>
              <a:rPr lang="nb-NO" sz="1700" err="1"/>
              <a:t>UiTs</a:t>
            </a:r>
            <a:r>
              <a:rPr lang="nb-NO" sz="1700"/>
              <a:t> profilfarger og noen utvalgte valører.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Unngå å bruke PowerPoints genererte valører, da disse ikke er innenfor </a:t>
            </a:r>
            <a:r>
              <a:rPr lang="nb-NO" sz="1700" err="1"/>
              <a:t>UiTs</a:t>
            </a:r>
            <a:r>
              <a:rPr lang="nb-NO" sz="1700"/>
              <a:t> profil.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Unngå å bruke standardfargene.</a:t>
            </a:r>
          </a:p>
        </p:txBody>
      </p:sp>
      <p:sp>
        <p:nvSpPr>
          <p:cNvPr id="9" name="TextBox 39">
            <a:extLst>
              <a:ext uri="{FF2B5EF4-FFF2-40B4-BE49-F238E27FC236}">
                <a16:creationId xmlns:a16="http://schemas.microsoft.com/office/drawing/2014/main" id="{062F1ACB-925D-1C9F-A53E-4275C4DFB00F}"/>
              </a:ext>
            </a:extLst>
          </p:cNvPr>
          <p:cNvSpPr txBox="1"/>
          <p:nvPr/>
        </p:nvSpPr>
        <p:spPr>
          <a:xfrm>
            <a:off x="9634079" y="1566101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1. V</a:t>
            </a:r>
          </a:p>
        </p:txBody>
      </p:sp>
      <p:sp>
        <p:nvSpPr>
          <p:cNvPr id="10" name="TextBox 39">
            <a:extLst>
              <a:ext uri="{FF2B5EF4-FFF2-40B4-BE49-F238E27FC236}">
                <a16:creationId xmlns:a16="http://schemas.microsoft.com/office/drawing/2014/main" id="{5EF211C2-83D0-D456-DFE4-ABDBBCFA651B}"/>
              </a:ext>
            </a:extLst>
          </p:cNvPr>
          <p:cNvSpPr txBox="1"/>
          <p:nvPr/>
        </p:nvSpPr>
        <p:spPr>
          <a:xfrm>
            <a:off x="9634079" y="2003331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2.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12" name="TextBox 39">
            <a:extLst>
              <a:ext uri="{FF2B5EF4-FFF2-40B4-BE49-F238E27FC236}">
                <a16:creationId xmlns:a16="http://schemas.microsoft.com/office/drawing/2014/main" id="{D400A42D-6E3E-F66F-5772-A003B42EC291}"/>
              </a:ext>
            </a:extLst>
          </p:cNvPr>
          <p:cNvSpPr txBox="1"/>
          <p:nvPr/>
        </p:nvSpPr>
        <p:spPr>
          <a:xfrm>
            <a:off x="9634079" y="3936768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3.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  <p:pic>
        <p:nvPicPr>
          <p:cNvPr id="7" name="Bilde 6" descr="Et bilde som inneholder tekst, skjermbilde, Fargerikt, programvare&#10;&#10;KI-generert innhold kan være feil.">
            <a:extLst>
              <a:ext uri="{FF2B5EF4-FFF2-40B4-BE49-F238E27FC236}">
                <a16:creationId xmlns:a16="http://schemas.microsoft.com/office/drawing/2014/main" id="{4A13A239-3C78-7F67-5FB3-6B1CB88E17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4636" y="714170"/>
            <a:ext cx="3359441" cy="50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1082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8787721B-A969-A696-44D1-1629AC8E3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796F4A-E0D2-2734-8665-0F0A65FC5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Farger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947E29D-B54B-7D2C-3AC0-C7CDADAAA8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r>
              <a:rPr lang="nb-NO" sz="1700"/>
              <a:t>Pass på at kontraster mellom farger er god nok, slik at lesere med synshemninger også kan dra nytte av informasjonen. </a:t>
            </a:r>
          </a:p>
          <a:p>
            <a:r>
              <a:rPr lang="nb-NO" sz="1700"/>
              <a:t>God kontrast mellom bakgrunnsfarge, tekst og figurer gir god lesbarhet.</a:t>
            </a:r>
          </a:p>
          <a:p>
            <a:pPr marL="0" indent="0">
              <a:buNone/>
            </a:pPr>
            <a:endParaRPr lang="nb-NO" sz="1700"/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Dårlig kontrast.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God kontrast.</a:t>
            </a:r>
          </a:p>
        </p:txBody>
      </p:sp>
      <p:sp>
        <p:nvSpPr>
          <p:cNvPr id="26" name="TextBox 39">
            <a:extLst>
              <a:ext uri="{FF2B5EF4-FFF2-40B4-BE49-F238E27FC236}">
                <a16:creationId xmlns:a16="http://schemas.microsoft.com/office/drawing/2014/main" id="{6C1BE3EF-6FCD-E66F-69F3-6D52EEBE9FB1}"/>
              </a:ext>
            </a:extLst>
          </p:cNvPr>
          <p:cNvSpPr txBox="1"/>
          <p:nvPr/>
        </p:nvSpPr>
        <p:spPr>
          <a:xfrm>
            <a:off x="6043140" y="1962195"/>
            <a:ext cx="2557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1.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  <a:p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27" name="TextBox 39">
            <a:extLst>
              <a:ext uri="{FF2B5EF4-FFF2-40B4-BE49-F238E27FC236}">
                <a16:creationId xmlns:a16="http://schemas.microsoft.com/office/drawing/2014/main" id="{575CEC0C-7B5A-7879-235B-67795A28875D}"/>
              </a:ext>
            </a:extLst>
          </p:cNvPr>
          <p:cNvSpPr txBox="1"/>
          <p:nvPr/>
        </p:nvSpPr>
        <p:spPr>
          <a:xfrm>
            <a:off x="8747839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1.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28" name="TextBox 39">
            <a:extLst>
              <a:ext uri="{FF2B5EF4-FFF2-40B4-BE49-F238E27FC236}">
                <a16:creationId xmlns:a16="http://schemas.microsoft.com/office/drawing/2014/main" id="{57885F40-A07B-CD4D-CEB5-2A5485E9096D}"/>
              </a:ext>
            </a:extLst>
          </p:cNvPr>
          <p:cNvSpPr txBox="1"/>
          <p:nvPr/>
        </p:nvSpPr>
        <p:spPr>
          <a:xfrm>
            <a:off x="6043140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9" name="TextBox 39">
            <a:extLst>
              <a:ext uri="{FF2B5EF4-FFF2-40B4-BE49-F238E27FC236}">
                <a16:creationId xmlns:a16="http://schemas.microsoft.com/office/drawing/2014/main" id="{1EA250D0-FE1A-35CE-3A11-BDA489B6AE41}"/>
              </a:ext>
            </a:extLst>
          </p:cNvPr>
          <p:cNvSpPr txBox="1"/>
          <p:nvPr/>
        </p:nvSpPr>
        <p:spPr>
          <a:xfrm>
            <a:off x="8747839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pic>
        <p:nvPicPr>
          <p:cNvPr id="4" name="Bilde 3" descr="Eksempelbilder dårlig kontrast.">
            <a:extLst>
              <a:ext uri="{FF2B5EF4-FFF2-40B4-BE49-F238E27FC236}">
                <a16:creationId xmlns:a16="http://schemas.microsoft.com/office/drawing/2014/main" id="{6C362BF6-3405-7DE3-8F55-6532023D97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3" y="2320064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9" name="Bilde 8" descr="Eksempelbilder dårlig kontrast.">
            <a:extLst>
              <a:ext uri="{FF2B5EF4-FFF2-40B4-BE49-F238E27FC236}">
                <a16:creationId xmlns:a16="http://schemas.microsoft.com/office/drawing/2014/main" id="{795984E8-489E-F77C-295F-98B5E737679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5" y="2320064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0" name="Bilde 9" descr="Eksempelbilder god kontrast.">
            <a:extLst>
              <a:ext uri="{FF2B5EF4-FFF2-40B4-BE49-F238E27FC236}">
                <a16:creationId xmlns:a16="http://schemas.microsoft.com/office/drawing/2014/main" id="{27B26CC8-DE8A-37BB-A5CF-3670B647227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3" y="4278661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1" name="Bilde 10" descr="Eksempelbilder god kontrast.">
            <a:extLst>
              <a:ext uri="{FF2B5EF4-FFF2-40B4-BE49-F238E27FC236}">
                <a16:creationId xmlns:a16="http://schemas.microsoft.com/office/drawing/2014/main" id="{AEFABCC5-9E47-9067-AC14-491BD14781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4278661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3748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BF229EF-E4B4-0966-5C95-22FCF34EE0D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:a16="http://schemas.microsoft.com/office/drawing/2014/main" id="{BD9EEAB9-C5FA-D60C-A910-00BF3B0714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07427"/>
            <a:ext cx="2660431" cy="86710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6" name="Rectangle 5">
            <a:hlinkClick r:id="rId3" action="ppaction://hlinksldjump"/>
            <a:extLst>
              <a:ext uri="{FF2B5EF4-FFF2-40B4-BE49-F238E27FC236}">
                <a16:creationId xmlns:a16="http://schemas.microsoft.com/office/drawing/2014/main" id="{DF4C6034-3042-ECC8-71B5-4EFCA245AEF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1265183"/>
            <a:ext cx="1769679" cy="80798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7" name="Rectangle 6">
            <a:hlinkClick r:id="rId3" action="ppaction://hlinksldjump"/>
            <a:extLst>
              <a:ext uri="{FF2B5EF4-FFF2-40B4-BE49-F238E27FC236}">
                <a16:creationId xmlns:a16="http://schemas.microsoft.com/office/drawing/2014/main" id="{119886C2-D10C-6FFE-F6B5-9828BCFAA43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2175640"/>
            <a:ext cx="2660431" cy="117059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8" name="Rectangle 7">
            <a:hlinkClick r:id="rId4" action="ppaction://hlinksldjump"/>
            <a:extLst>
              <a:ext uri="{FF2B5EF4-FFF2-40B4-BE49-F238E27FC236}">
                <a16:creationId xmlns:a16="http://schemas.microsoft.com/office/drawing/2014/main" id="{F72A7F62-A2C0-B1E8-0C0F-41D61283FD7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448706"/>
            <a:ext cx="2660431" cy="1832742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9" name="Rectangle 8">
            <a:hlinkClick r:id="rId5" action="ppaction://hlinksldjump"/>
            <a:extLst>
              <a:ext uri="{FF2B5EF4-FFF2-40B4-BE49-F238E27FC236}">
                <a16:creationId xmlns:a16="http://schemas.microsoft.com/office/drawing/2014/main" id="{4FE30FD5-D3D1-2265-23C2-D89729D9E52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0742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0" name="Rectangle 9">
            <a:hlinkClick r:id="rId6" action="ppaction://hlinksldjump"/>
            <a:extLst>
              <a:ext uri="{FF2B5EF4-FFF2-40B4-BE49-F238E27FC236}">
                <a16:creationId xmlns:a16="http://schemas.microsoft.com/office/drawing/2014/main" id="{011355A1-7C63-12FA-7D90-A2E8A1D81E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016876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1" name="Rectangle 10">
            <a:hlinkClick r:id="rId7" action="ppaction://hlinksldjump"/>
            <a:extLst>
              <a:ext uri="{FF2B5EF4-FFF2-40B4-BE49-F238E27FC236}">
                <a16:creationId xmlns:a16="http://schemas.microsoft.com/office/drawing/2014/main" id="{144F4D31-8E12-A021-EB85-690C90F687C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71450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2" name="Rectangle 11">
            <a:hlinkClick r:id="rId8" action="ppaction://hlinksldjump"/>
            <a:extLst>
              <a:ext uri="{FF2B5EF4-FFF2-40B4-BE49-F238E27FC236}">
                <a16:creationId xmlns:a16="http://schemas.microsoft.com/office/drawing/2014/main" id="{99B56162-B405-78B2-E240-46271192699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242394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3" name="Rectangle 12">
            <a:hlinkClick r:id="rId9" action="ppaction://hlinksldjump"/>
            <a:extLst>
              <a:ext uri="{FF2B5EF4-FFF2-40B4-BE49-F238E27FC236}">
                <a16:creationId xmlns:a16="http://schemas.microsoft.com/office/drawing/2014/main" id="{221A932E-A694-A538-7F4A-1ACAF262354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121572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ctangle 13">
            <a:hlinkClick r:id="rId10" action="ppaction://hlinksldjump"/>
            <a:extLst>
              <a:ext uri="{FF2B5EF4-FFF2-40B4-BE49-F238E27FC236}">
                <a16:creationId xmlns:a16="http://schemas.microsoft.com/office/drawing/2014/main" id="{5006281B-ABCF-57C1-E3D2-CDC081891D3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815255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5" name="Rectangle 14">
            <a:hlinkClick r:id="rId11" action="ppaction://hlinksldjump"/>
            <a:extLst>
              <a:ext uri="{FF2B5EF4-FFF2-40B4-BE49-F238E27FC236}">
                <a16:creationId xmlns:a16="http://schemas.microsoft.com/office/drawing/2014/main" id="{A38993D7-04C9-6006-852C-8A63A737C3A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4524703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6" name="Rectangle 15">
            <a:hlinkClick r:id="rId12" action="ppaction://hlinksldjump"/>
            <a:extLst>
              <a:ext uri="{FF2B5EF4-FFF2-40B4-BE49-F238E27FC236}">
                <a16:creationId xmlns:a16="http://schemas.microsoft.com/office/drawing/2014/main" id="{93FC7736-3CAA-22D5-DF15-CA7F9282977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523021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7" name="Rectangle 16">
            <a:hlinkClick r:id="rId13" action="ppaction://hlinksldjump"/>
            <a:extLst>
              <a:ext uri="{FF2B5EF4-FFF2-40B4-BE49-F238E27FC236}">
                <a16:creationId xmlns:a16="http://schemas.microsoft.com/office/drawing/2014/main" id="{D1C44F4D-27DC-AD3B-F961-F5954B2745A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7428" y="5470634"/>
            <a:ext cx="1505606" cy="37049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8" name="Rectangle 17">
            <a:hlinkClick r:id="rId5" action="ppaction://hlinksldjump"/>
            <a:extLst>
              <a:ext uri="{FF2B5EF4-FFF2-40B4-BE49-F238E27FC236}">
                <a16:creationId xmlns:a16="http://schemas.microsoft.com/office/drawing/2014/main" id="{E88114E8-BBA6-3E71-6192-DAA496D6FD1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307428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9" name="Rectangle 18">
            <a:hlinkClick r:id="rId7" action="ppaction://hlinksldjump"/>
            <a:extLst>
              <a:ext uri="{FF2B5EF4-FFF2-40B4-BE49-F238E27FC236}">
                <a16:creationId xmlns:a16="http://schemas.microsoft.com/office/drawing/2014/main" id="{3EDEF17C-9C12-7AF8-626F-2BEFC136E1C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1714500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0" name="Rectangle 19">
            <a:hlinkClick r:id="rId8" action="ppaction://hlinksldjump"/>
            <a:extLst>
              <a:ext uri="{FF2B5EF4-FFF2-40B4-BE49-F238E27FC236}">
                <a16:creationId xmlns:a16="http://schemas.microsoft.com/office/drawing/2014/main" id="{5E8A7F74-ACFD-E113-44E1-C9E9B306E53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2423948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1" name="Rectangle 20">
            <a:hlinkClick r:id="rId9" action="ppaction://hlinksldjump"/>
            <a:extLst>
              <a:ext uri="{FF2B5EF4-FFF2-40B4-BE49-F238E27FC236}">
                <a16:creationId xmlns:a16="http://schemas.microsoft.com/office/drawing/2014/main" id="{072AD5A4-F450-1889-DD46-C100E608D18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3121572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2" name="Rectangle 21">
            <a:hlinkClick r:id="rId10" action="ppaction://hlinksldjump"/>
            <a:extLst>
              <a:ext uri="{FF2B5EF4-FFF2-40B4-BE49-F238E27FC236}">
                <a16:creationId xmlns:a16="http://schemas.microsoft.com/office/drawing/2014/main" id="{97CD6262-4989-0B9D-6DAC-8571EBB632F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3815255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3" name="Rectangle 22">
            <a:hlinkClick r:id="rId11" action="ppaction://hlinksldjump"/>
            <a:extLst>
              <a:ext uri="{FF2B5EF4-FFF2-40B4-BE49-F238E27FC236}">
                <a16:creationId xmlns:a16="http://schemas.microsoft.com/office/drawing/2014/main" id="{40218D49-79E9-0D68-547E-9F11777426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4524703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4" name="Rectangle 23">
            <a:hlinkClick r:id="rId12" action="ppaction://hlinksldjump"/>
            <a:extLst>
              <a:ext uri="{FF2B5EF4-FFF2-40B4-BE49-F238E27FC236}">
                <a16:creationId xmlns:a16="http://schemas.microsoft.com/office/drawing/2014/main" id="{8E52E1FA-0918-63B5-0047-F7F17FAB8CA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5230210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765229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1D3DBE6-04ED-9AAB-FBC9-508F2F6D2A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3D82B6F-5C85-242A-A649-166FC4EA9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Tekststiler: Skrifttyper og -størrelse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FCA98B-0EF3-6406-F6BE-195778620C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3053624"/>
            <a:ext cx="3096564" cy="28688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4000">
                <a:latin typeface="+mj-lt"/>
              </a:rPr>
              <a:t>Sed </a:t>
            </a:r>
            <a:r>
              <a:rPr lang="nb-NO" sz="4000" err="1">
                <a:latin typeface="+mj-lt"/>
              </a:rPr>
              <a:t>diam</a:t>
            </a:r>
            <a:r>
              <a:rPr lang="nb-NO" sz="4000">
                <a:latin typeface="+mj-lt"/>
              </a:rPr>
              <a:t> </a:t>
            </a:r>
            <a:r>
              <a:rPr lang="nb-NO" sz="4000" err="1">
                <a:latin typeface="+mj-lt"/>
              </a:rPr>
              <a:t>nonummy</a:t>
            </a:r>
            <a:endParaRPr lang="nb-NO" sz="4000">
              <a:latin typeface="+mj-lt"/>
            </a:endParaRPr>
          </a:p>
        </p:txBody>
      </p:sp>
      <p:sp>
        <p:nvSpPr>
          <p:cNvPr id="4" name="TextBox 36">
            <a:extLst>
              <a:ext uri="{FF2B5EF4-FFF2-40B4-BE49-F238E27FC236}">
                <a16:creationId xmlns:a16="http://schemas.microsoft.com/office/drawing/2014/main" id="{4E66FE1D-3FDE-41CE-0093-5BAB3AAE8D15}"/>
              </a:ext>
            </a:extLst>
          </p:cNvPr>
          <p:cNvSpPr txBox="1"/>
          <p:nvPr/>
        </p:nvSpPr>
        <p:spPr>
          <a:xfrm>
            <a:off x="840169" y="2743714"/>
            <a:ext cx="3529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>
                <a:solidFill>
                  <a:schemeClr val="tx2"/>
                </a:solidFill>
              </a:rPr>
              <a:t>Tittel: Open Sans </a:t>
            </a:r>
            <a:r>
              <a:rPr lang="nb-NO" sz="1200" err="1">
                <a:solidFill>
                  <a:schemeClr val="tx2"/>
                </a:solidFill>
              </a:rPr>
              <a:t>ExtraBold</a:t>
            </a:r>
            <a:r>
              <a:rPr lang="nb-NO" sz="1200">
                <a:solidFill>
                  <a:schemeClr val="tx2"/>
                </a:solidFill>
              </a:rPr>
              <a:t> 40 </a:t>
            </a:r>
            <a:r>
              <a:rPr lang="nb-NO" sz="1200" err="1">
                <a:solidFill>
                  <a:schemeClr val="tx2"/>
                </a:solidFill>
              </a:rPr>
              <a:t>pt</a:t>
            </a:r>
            <a:endParaRPr lang="nb-NO" sz="1200">
              <a:solidFill>
                <a:schemeClr val="tx2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8AB2B21-6113-A3C8-FFD4-A78A4A6F299D}"/>
              </a:ext>
            </a:extLst>
          </p:cNvPr>
          <p:cNvSpPr txBox="1">
            <a:spLocks/>
          </p:cNvSpPr>
          <p:nvPr/>
        </p:nvSpPr>
        <p:spPr>
          <a:xfrm>
            <a:off x="4497769" y="3053624"/>
            <a:ext cx="3096564" cy="2868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err="1"/>
              <a:t>Euismod</a:t>
            </a:r>
            <a:r>
              <a:rPr lang="nb-NO"/>
              <a:t> </a:t>
            </a:r>
            <a:r>
              <a:rPr lang="nb-NO" err="1"/>
              <a:t>tincidunt</a:t>
            </a:r>
            <a:r>
              <a:rPr lang="nb-NO"/>
              <a:t> ut </a:t>
            </a:r>
            <a:r>
              <a:rPr lang="nb-NO" err="1"/>
              <a:t>laoret</a:t>
            </a:r>
            <a:r>
              <a:rPr lang="nb-NO"/>
              <a:t> </a:t>
            </a:r>
            <a:r>
              <a:rPr lang="nb-NO" err="1"/>
              <a:t>dolore</a:t>
            </a:r>
            <a:r>
              <a:rPr lang="nb-NO"/>
              <a:t> </a:t>
            </a:r>
            <a:r>
              <a:rPr lang="nb-NO" err="1"/>
              <a:t>magna</a:t>
            </a:r>
            <a:r>
              <a:rPr lang="nb-NO"/>
              <a:t> </a:t>
            </a:r>
            <a:r>
              <a:rPr lang="nb-NO" err="1"/>
              <a:t>aliquam</a:t>
            </a:r>
            <a:endParaRPr lang="nb-NO"/>
          </a:p>
        </p:txBody>
      </p:sp>
      <p:sp>
        <p:nvSpPr>
          <p:cNvPr id="10" name="TextBox 36">
            <a:extLst>
              <a:ext uri="{FF2B5EF4-FFF2-40B4-BE49-F238E27FC236}">
                <a16:creationId xmlns:a16="http://schemas.microsoft.com/office/drawing/2014/main" id="{34EAC5A8-49A7-7F3A-8AF2-00CA91733FD3}"/>
              </a:ext>
            </a:extLst>
          </p:cNvPr>
          <p:cNvSpPr txBox="1"/>
          <p:nvPr/>
        </p:nvSpPr>
        <p:spPr>
          <a:xfrm>
            <a:off x="4497768" y="2743714"/>
            <a:ext cx="37249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>
                <a:solidFill>
                  <a:schemeClr val="tx2"/>
                </a:solidFill>
              </a:rPr>
              <a:t>Undertittel: Open Sans Bold 24 </a:t>
            </a:r>
            <a:r>
              <a:rPr lang="nb-NO" sz="1200" err="1">
                <a:solidFill>
                  <a:schemeClr val="tx2"/>
                </a:solidFill>
              </a:rPr>
              <a:t>pt</a:t>
            </a:r>
            <a:endParaRPr lang="nb-NO" sz="1200">
              <a:solidFill>
                <a:schemeClr val="tx2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A20F141-3DA3-446E-D1BA-DBE5F6965749}"/>
              </a:ext>
            </a:extLst>
          </p:cNvPr>
          <p:cNvSpPr txBox="1">
            <a:spLocks/>
          </p:cNvSpPr>
          <p:nvPr/>
        </p:nvSpPr>
        <p:spPr>
          <a:xfrm>
            <a:off x="8222746" y="3192395"/>
            <a:ext cx="3096564" cy="2868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sz="1500" err="1"/>
              <a:t>Lore</a:t>
            </a:r>
            <a:r>
              <a:rPr lang="nb-NO" sz="1500"/>
              <a:t> </a:t>
            </a:r>
            <a:r>
              <a:rPr lang="nb-NO" sz="1500" err="1"/>
              <a:t>ipsum</a:t>
            </a:r>
            <a:r>
              <a:rPr lang="nb-NO" sz="1500"/>
              <a:t> </a:t>
            </a:r>
            <a:r>
              <a:rPr lang="nb-NO" sz="1500" err="1"/>
              <a:t>dolor</a:t>
            </a:r>
            <a:r>
              <a:rPr lang="nb-NO" sz="1500"/>
              <a:t> </a:t>
            </a:r>
            <a:r>
              <a:rPr lang="nb-NO" sz="1500" err="1"/>
              <a:t>sit</a:t>
            </a:r>
            <a:r>
              <a:rPr lang="nb-NO" sz="1500"/>
              <a:t> </a:t>
            </a:r>
            <a:r>
              <a:rPr lang="nb-NO" sz="1500" err="1"/>
              <a:t>amet</a:t>
            </a:r>
            <a:r>
              <a:rPr lang="nb-NO" sz="1500"/>
              <a:t>, </a:t>
            </a:r>
            <a:r>
              <a:rPr lang="nb-NO" sz="1500" err="1"/>
              <a:t>consectetuer</a:t>
            </a:r>
            <a:r>
              <a:rPr lang="nb-NO" sz="1500"/>
              <a:t> </a:t>
            </a:r>
            <a:r>
              <a:rPr lang="nb-NO" sz="1500" err="1"/>
              <a:t>adipiscing</a:t>
            </a:r>
            <a:r>
              <a:rPr lang="nb-NO" sz="1500"/>
              <a:t> </a:t>
            </a:r>
            <a:r>
              <a:rPr lang="nb-NO" sz="1500" err="1"/>
              <a:t>elit</a:t>
            </a:r>
            <a:r>
              <a:rPr lang="nb-NO" sz="1500"/>
              <a:t> sed </a:t>
            </a:r>
            <a:r>
              <a:rPr lang="nb-NO" sz="1500" err="1"/>
              <a:t>diam</a:t>
            </a:r>
            <a:r>
              <a:rPr lang="nb-NO" sz="1500"/>
              <a:t> </a:t>
            </a:r>
            <a:r>
              <a:rPr lang="nb-NO" sz="1500" err="1"/>
              <a:t>nonnumy</a:t>
            </a:r>
            <a:r>
              <a:rPr lang="nb-NO" sz="1500"/>
              <a:t> </a:t>
            </a:r>
            <a:r>
              <a:rPr lang="nb-NO" sz="1500" err="1"/>
              <a:t>nibh</a:t>
            </a:r>
            <a:r>
              <a:rPr lang="nb-NO" sz="1500"/>
              <a:t>.</a:t>
            </a:r>
          </a:p>
        </p:txBody>
      </p:sp>
      <p:sp>
        <p:nvSpPr>
          <p:cNvPr id="12" name="TextBox 36">
            <a:extLst>
              <a:ext uri="{FF2B5EF4-FFF2-40B4-BE49-F238E27FC236}">
                <a16:creationId xmlns:a16="http://schemas.microsoft.com/office/drawing/2014/main" id="{51E63F4E-F771-D5C8-498F-8439425CD30C}"/>
              </a:ext>
            </a:extLst>
          </p:cNvPr>
          <p:cNvSpPr txBox="1"/>
          <p:nvPr/>
        </p:nvSpPr>
        <p:spPr>
          <a:xfrm>
            <a:off x="8222746" y="2743714"/>
            <a:ext cx="3151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>
                <a:solidFill>
                  <a:schemeClr val="tx2"/>
                </a:solidFill>
              </a:rPr>
              <a:t>Tekst: Open Sans Bold 15 </a:t>
            </a:r>
            <a:r>
              <a:rPr lang="nb-NO" sz="1200" err="1">
                <a:solidFill>
                  <a:schemeClr val="tx2"/>
                </a:solidFill>
              </a:rPr>
              <a:t>pt</a:t>
            </a:r>
            <a:endParaRPr lang="nb-NO" sz="1200">
              <a:solidFill>
                <a:schemeClr val="tx2"/>
              </a:solidFill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7A02F3D-E068-8073-D250-C327064E4A3A}"/>
              </a:ext>
            </a:extLst>
          </p:cNvPr>
          <p:cNvSpPr txBox="1">
            <a:spLocks/>
          </p:cNvSpPr>
          <p:nvPr/>
        </p:nvSpPr>
        <p:spPr>
          <a:xfrm>
            <a:off x="840168" y="1641162"/>
            <a:ext cx="9891999" cy="407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sz="1700"/>
              <a:t>Bruk skriftstilene som ligger i malen, disse kan justeres i størrelse og farge etter behov.</a:t>
            </a:r>
          </a:p>
        </p:txBody>
      </p:sp>
    </p:spTree>
    <p:extLst>
      <p:ext uri="{BB962C8B-B14F-4D97-AF65-F5344CB8AC3E}">
        <p14:creationId xmlns:p14="http://schemas.microsoft.com/office/powerpoint/2010/main" val="2263237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2BED15C8-4745-59A9-2889-8777209A805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hlinkClick r:id="rId4" action="ppaction://hlinksldjump"/>
            <a:extLst>
              <a:ext uri="{FF2B5EF4-FFF2-40B4-BE49-F238E27FC236}">
                <a16:creationId xmlns:a16="http://schemas.microsoft.com/office/drawing/2014/main" id="{5AF8E30F-DD3E-10FD-B8AC-BCE5C46B546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07427"/>
            <a:ext cx="2660431" cy="86710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5" name="Rectangle 4">
            <a:hlinkClick r:id="rId4" action="ppaction://hlinksldjump"/>
            <a:extLst>
              <a:ext uri="{FF2B5EF4-FFF2-40B4-BE49-F238E27FC236}">
                <a16:creationId xmlns:a16="http://schemas.microsoft.com/office/drawing/2014/main" id="{7071EFDF-671A-AAD7-4918-12C24863ED8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1265183"/>
            <a:ext cx="1769679" cy="80798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6" name="Rectangle 5">
            <a:hlinkClick r:id="rId4" action="ppaction://hlinksldjump"/>
            <a:extLst>
              <a:ext uri="{FF2B5EF4-FFF2-40B4-BE49-F238E27FC236}">
                <a16:creationId xmlns:a16="http://schemas.microsoft.com/office/drawing/2014/main" id="{2C1BBDE6-7519-ACAC-82EA-25A1ED35BA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2175640"/>
            <a:ext cx="2660431" cy="117059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7" name="Rectangle 6">
            <a:hlinkClick r:id="rId5" action="ppaction://hlinksldjump"/>
            <a:extLst>
              <a:ext uri="{FF2B5EF4-FFF2-40B4-BE49-F238E27FC236}">
                <a16:creationId xmlns:a16="http://schemas.microsoft.com/office/drawing/2014/main" id="{1D3F7A69-C058-D023-565F-E5E36FEC0F1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448706"/>
            <a:ext cx="2660431" cy="85133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8" name="Rectangle 7">
            <a:hlinkClick r:id="rId6" action="ppaction://hlinksldjump"/>
            <a:extLst>
              <a:ext uri="{FF2B5EF4-FFF2-40B4-BE49-F238E27FC236}">
                <a16:creationId xmlns:a16="http://schemas.microsoft.com/office/drawing/2014/main" id="{40E635C7-A082-D7A9-932B-A88C543448D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0742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9" name="Rectangle 8">
            <a:hlinkClick r:id="rId7" action="ppaction://hlinksldjump"/>
            <a:extLst>
              <a:ext uri="{FF2B5EF4-FFF2-40B4-BE49-F238E27FC236}">
                <a16:creationId xmlns:a16="http://schemas.microsoft.com/office/drawing/2014/main" id="{DFD5C4CF-D966-2A82-A1E9-369F671DEDE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016876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0" name="Rectangle 9">
            <a:hlinkClick r:id="rId8" action="ppaction://hlinksldjump"/>
            <a:extLst>
              <a:ext uri="{FF2B5EF4-FFF2-40B4-BE49-F238E27FC236}">
                <a16:creationId xmlns:a16="http://schemas.microsoft.com/office/drawing/2014/main" id="{D96D8FDC-8F13-F0BC-715A-4240FB20BBE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71450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1" name="Rectangle 10">
            <a:hlinkClick r:id="rId9" action="ppaction://hlinksldjump"/>
            <a:extLst>
              <a:ext uri="{FF2B5EF4-FFF2-40B4-BE49-F238E27FC236}">
                <a16:creationId xmlns:a16="http://schemas.microsoft.com/office/drawing/2014/main" id="{BCB3FB08-4BB9-85C2-0C6B-6B9379B4A6B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242394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2" name="Rectangle 11">
            <a:hlinkClick r:id="rId10" action="ppaction://hlinksldjump"/>
            <a:extLst>
              <a:ext uri="{FF2B5EF4-FFF2-40B4-BE49-F238E27FC236}">
                <a16:creationId xmlns:a16="http://schemas.microsoft.com/office/drawing/2014/main" id="{10127151-E60C-D39B-C6BD-F4E6B198C5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121572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3" name="Rectangle 12">
            <a:hlinkClick r:id="rId11" action="ppaction://hlinksldjump"/>
            <a:extLst>
              <a:ext uri="{FF2B5EF4-FFF2-40B4-BE49-F238E27FC236}">
                <a16:creationId xmlns:a16="http://schemas.microsoft.com/office/drawing/2014/main" id="{CEB4B2E4-974B-9C9A-5458-E94A43D180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815255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ctangle 13">
            <a:hlinkClick r:id="rId12" action="ppaction://hlinksldjump"/>
            <a:extLst>
              <a:ext uri="{FF2B5EF4-FFF2-40B4-BE49-F238E27FC236}">
                <a16:creationId xmlns:a16="http://schemas.microsoft.com/office/drawing/2014/main" id="{19C5A5B0-2C8A-359E-0337-0611E9FC3B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4524703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5" name="Rectangle 14">
            <a:hlinkClick r:id="rId13" action="ppaction://hlinksldjump"/>
            <a:extLst>
              <a:ext uri="{FF2B5EF4-FFF2-40B4-BE49-F238E27FC236}">
                <a16:creationId xmlns:a16="http://schemas.microsoft.com/office/drawing/2014/main" id="{C09E6090-7FCF-770B-3CA8-971288237D6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523021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6" name="Rectangle 15">
            <a:hlinkClick r:id="rId14" action="ppaction://hlinksldjump"/>
            <a:extLst>
              <a:ext uri="{FF2B5EF4-FFF2-40B4-BE49-F238E27FC236}">
                <a16:creationId xmlns:a16="http://schemas.microsoft.com/office/drawing/2014/main" id="{BC039C32-D955-3F60-2ABB-E5436586C1D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7428" y="5470634"/>
            <a:ext cx="1505606" cy="37049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7" name="Rectangle 16">
            <a:hlinkClick r:id="rId6" action="ppaction://hlinksldjump"/>
            <a:extLst>
              <a:ext uri="{FF2B5EF4-FFF2-40B4-BE49-F238E27FC236}">
                <a16:creationId xmlns:a16="http://schemas.microsoft.com/office/drawing/2014/main" id="{3FBDE820-1599-971B-4117-BAC436256C3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307428"/>
            <a:ext cx="2660431" cy="2538248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33254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677D282-31BA-F7DC-1E2B-686D0CFE84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hlinkClick r:id="rId4" action="ppaction://hlinksldjump"/>
            <a:extLst>
              <a:ext uri="{FF2B5EF4-FFF2-40B4-BE49-F238E27FC236}">
                <a16:creationId xmlns:a16="http://schemas.microsoft.com/office/drawing/2014/main" id="{E9A99AA5-062A-4C93-3574-50510377BB6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07427"/>
            <a:ext cx="2660431" cy="86710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5" name="Rectangle 4">
            <a:hlinkClick r:id="rId4" action="ppaction://hlinksldjump"/>
            <a:extLst>
              <a:ext uri="{FF2B5EF4-FFF2-40B4-BE49-F238E27FC236}">
                <a16:creationId xmlns:a16="http://schemas.microsoft.com/office/drawing/2014/main" id="{0ACDA9E4-3876-6699-A3FC-9335B6CC555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1265183"/>
            <a:ext cx="1769679" cy="80798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6" name="Rectangle 5">
            <a:hlinkClick r:id="rId4" action="ppaction://hlinksldjump"/>
            <a:extLst>
              <a:ext uri="{FF2B5EF4-FFF2-40B4-BE49-F238E27FC236}">
                <a16:creationId xmlns:a16="http://schemas.microsoft.com/office/drawing/2014/main" id="{88788FB4-5997-FB3E-5347-5D6078E047A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2175640"/>
            <a:ext cx="2660431" cy="117059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7" name="Rectangle 6">
            <a:hlinkClick r:id="rId5" action="ppaction://hlinksldjump"/>
            <a:extLst>
              <a:ext uri="{FF2B5EF4-FFF2-40B4-BE49-F238E27FC236}">
                <a16:creationId xmlns:a16="http://schemas.microsoft.com/office/drawing/2014/main" id="{231E6965-249A-3471-778D-C7DEA70624E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448706"/>
            <a:ext cx="2660431" cy="85133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8" name="Rectangle 7">
            <a:hlinkClick r:id="rId6" action="ppaction://hlinksldjump"/>
            <a:extLst>
              <a:ext uri="{FF2B5EF4-FFF2-40B4-BE49-F238E27FC236}">
                <a16:creationId xmlns:a16="http://schemas.microsoft.com/office/drawing/2014/main" id="{98E7C540-BE3D-261C-29A0-65DA4972B2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0742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9" name="Rectangle 8">
            <a:hlinkClick r:id="rId7" action="ppaction://hlinksldjump"/>
            <a:extLst>
              <a:ext uri="{FF2B5EF4-FFF2-40B4-BE49-F238E27FC236}">
                <a16:creationId xmlns:a16="http://schemas.microsoft.com/office/drawing/2014/main" id="{7F4E2899-F886-D95E-4A64-0DAF9F4A6A3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016876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0" name="Rectangle 9">
            <a:hlinkClick r:id="rId8" action="ppaction://hlinksldjump"/>
            <a:extLst>
              <a:ext uri="{FF2B5EF4-FFF2-40B4-BE49-F238E27FC236}">
                <a16:creationId xmlns:a16="http://schemas.microsoft.com/office/drawing/2014/main" id="{2D168A9B-DC5C-D6FF-2734-76A302E8DD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71450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1" name="Rectangle 10">
            <a:hlinkClick r:id="rId9" action="ppaction://hlinksldjump"/>
            <a:extLst>
              <a:ext uri="{FF2B5EF4-FFF2-40B4-BE49-F238E27FC236}">
                <a16:creationId xmlns:a16="http://schemas.microsoft.com/office/drawing/2014/main" id="{19906597-C857-6DCB-08F6-CDA74E53C3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242394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2" name="Rectangle 11">
            <a:hlinkClick r:id="rId10" action="ppaction://hlinksldjump"/>
            <a:extLst>
              <a:ext uri="{FF2B5EF4-FFF2-40B4-BE49-F238E27FC236}">
                <a16:creationId xmlns:a16="http://schemas.microsoft.com/office/drawing/2014/main" id="{4E6FD142-732E-AEE5-AB1E-3AC7F875A6E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121572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3" name="Rectangle 12">
            <a:hlinkClick r:id="rId11" action="ppaction://hlinksldjump"/>
            <a:extLst>
              <a:ext uri="{FF2B5EF4-FFF2-40B4-BE49-F238E27FC236}">
                <a16:creationId xmlns:a16="http://schemas.microsoft.com/office/drawing/2014/main" id="{15D9AA01-4046-9B04-5265-F05E38AF1C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815255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ctangle 13">
            <a:hlinkClick r:id="rId12" action="ppaction://hlinksldjump"/>
            <a:extLst>
              <a:ext uri="{FF2B5EF4-FFF2-40B4-BE49-F238E27FC236}">
                <a16:creationId xmlns:a16="http://schemas.microsoft.com/office/drawing/2014/main" id="{1D87E857-9B26-0E9D-88A3-B5714836797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4524703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5" name="Rectangle 14">
            <a:hlinkClick r:id="rId13" action="ppaction://hlinksldjump"/>
            <a:extLst>
              <a:ext uri="{FF2B5EF4-FFF2-40B4-BE49-F238E27FC236}">
                <a16:creationId xmlns:a16="http://schemas.microsoft.com/office/drawing/2014/main" id="{6F97FFFD-1F0F-57F4-586E-B83BFBEA113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523021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6" name="Rectangle 15">
            <a:hlinkClick r:id="rId14" action="ppaction://hlinksldjump"/>
            <a:extLst>
              <a:ext uri="{FF2B5EF4-FFF2-40B4-BE49-F238E27FC236}">
                <a16:creationId xmlns:a16="http://schemas.microsoft.com/office/drawing/2014/main" id="{302472E9-FD66-250A-BAA3-A554187C47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7428" y="5470634"/>
            <a:ext cx="1505606" cy="37049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94387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509C1D57-7C89-8770-CCD9-ECCA25969AF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hlinkClick r:id="rId3" action="ppaction://hlinksldjump"/>
            <a:extLst>
              <a:ext uri="{FF2B5EF4-FFF2-40B4-BE49-F238E27FC236}">
                <a16:creationId xmlns:a16="http://schemas.microsoft.com/office/drawing/2014/main" id="{90767AD3-E60C-D454-3E90-28735DC04B4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07427"/>
            <a:ext cx="2660431" cy="86710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:a16="http://schemas.microsoft.com/office/drawing/2014/main" id="{90DA3721-B0A7-A336-68C0-C51C8232DDF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1265183"/>
            <a:ext cx="1769679" cy="80798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6" name="Rectangle 5">
            <a:hlinkClick r:id="rId3" action="ppaction://hlinksldjump"/>
            <a:extLst>
              <a:ext uri="{FF2B5EF4-FFF2-40B4-BE49-F238E27FC236}">
                <a16:creationId xmlns:a16="http://schemas.microsoft.com/office/drawing/2014/main" id="{FCE45CE4-FDBB-0DBD-55A8-2038C29C4BB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2175640"/>
            <a:ext cx="2660431" cy="117059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7" name="Rectangle 6">
            <a:hlinkClick r:id="rId4" action="ppaction://hlinksldjump"/>
            <a:extLst>
              <a:ext uri="{FF2B5EF4-FFF2-40B4-BE49-F238E27FC236}">
                <a16:creationId xmlns:a16="http://schemas.microsoft.com/office/drawing/2014/main" id="{D6998424-E735-3D7D-580E-D07710E80F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448706"/>
            <a:ext cx="2660431" cy="85133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8" name="Rectangle 7">
            <a:hlinkClick r:id="rId5" action="ppaction://hlinksldjump"/>
            <a:extLst>
              <a:ext uri="{FF2B5EF4-FFF2-40B4-BE49-F238E27FC236}">
                <a16:creationId xmlns:a16="http://schemas.microsoft.com/office/drawing/2014/main" id="{DDD9DFEB-4E18-060E-37A2-DF39C9563C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0742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9" name="Rectangle 8">
            <a:hlinkClick r:id="rId6" action="ppaction://hlinksldjump"/>
            <a:extLst>
              <a:ext uri="{FF2B5EF4-FFF2-40B4-BE49-F238E27FC236}">
                <a16:creationId xmlns:a16="http://schemas.microsoft.com/office/drawing/2014/main" id="{9452C698-6D0E-9AF8-66D2-5965B2907B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016876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0" name="Rectangle 9">
            <a:hlinkClick r:id="rId7" action="ppaction://hlinksldjump"/>
            <a:extLst>
              <a:ext uri="{FF2B5EF4-FFF2-40B4-BE49-F238E27FC236}">
                <a16:creationId xmlns:a16="http://schemas.microsoft.com/office/drawing/2014/main" id="{D6B3472E-C17B-DAC5-1462-E088BF24C1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71450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1" name="Rectangle 10">
            <a:hlinkClick r:id="rId8" action="ppaction://hlinksldjump"/>
            <a:extLst>
              <a:ext uri="{FF2B5EF4-FFF2-40B4-BE49-F238E27FC236}">
                <a16:creationId xmlns:a16="http://schemas.microsoft.com/office/drawing/2014/main" id="{75541825-66BC-81A7-F75A-3BD95918FDD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242394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2" name="Rectangle 11">
            <a:hlinkClick r:id="rId9" action="ppaction://hlinksldjump"/>
            <a:extLst>
              <a:ext uri="{FF2B5EF4-FFF2-40B4-BE49-F238E27FC236}">
                <a16:creationId xmlns:a16="http://schemas.microsoft.com/office/drawing/2014/main" id="{94526F37-2245-00C4-C277-552FD2736C3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121572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3" name="Rectangle 12">
            <a:hlinkClick r:id="rId10" action="ppaction://hlinksldjump"/>
            <a:extLst>
              <a:ext uri="{FF2B5EF4-FFF2-40B4-BE49-F238E27FC236}">
                <a16:creationId xmlns:a16="http://schemas.microsoft.com/office/drawing/2014/main" id="{0EAB251B-47AC-82ED-16FA-3D96DE7C6CF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815255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ctangle 13">
            <a:hlinkClick r:id="rId11" action="ppaction://hlinksldjump"/>
            <a:extLst>
              <a:ext uri="{FF2B5EF4-FFF2-40B4-BE49-F238E27FC236}">
                <a16:creationId xmlns:a16="http://schemas.microsoft.com/office/drawing/2014/main" id="{166E6842-7B56-7B1C-C4B1-CF81689A2ED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4524703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5" name="Rectangle 14">
            <a:hlinkClick r:id="rId12" action="ppaction://hlinksldjump"/>
            <a:extLst>
              <a:ext uri="{FF2B5EF4-FFF2-40B4-BE49-F238E27FC236}">
                <a16:creationId xmlns:a16="http://schemas.microsoft.com/office/drawing/2014/main" id="{A5703301-CE37-A400-BD9C-1CE23B6252F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523021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6" name="Rectangle 15">
            <a:hlinkClick r:id="rId13" action="ppaction://hlinksldjump"/>
            <a:extLst>
              <a:ext uri="{FF2B5EF4-FFF2-40B4-BE49-F238E27FC236}">
                <a16:creationId xmlns:a16="http://schemas.microsoft.com/office/drawing/2014/main" id="{3BFEF7CF-EEED-E384-A23F-73C9AE3D344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7428" y="5470634"/>
            <a:ext cx="1505606" cy="37049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8" name="Rectangle 17">
            <a:hlinkClick r:id="rId7" action="ppaction://hlinksldjump"/>
            <a:extLst>
              <a:ext uri="{FF2B5EF4-FFF2-40B4-BE49-F238E27FC236}">
                <a16:creationId xmlns:a16="http://schemas.microsoft.com/office/drawing/2014/main" id="{314AD7B6-116C-DF01-D557-FE1E3A24BE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1714500"/>
            <a:ext cx="2660431" cy="101687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56125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9A81FD2-C55F-E3D5-11C9-BD25DDBCB02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hlinkClick r:id="rId3" action="ppaction://hlinksldjump"/>
            <a:extLst>
              <a:ext uri="{FF2B5EF4-FFF2-40B4-BE49-F238E27FC236}">
                <a16:creationId xmlns:a16="http://schemas.microsoft.com/office/drawing/2014/main" id="{F08F2FC4-FD21-372B-CC81-07C51B70428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07427"/>
            <a:ext cx="2660431" cy="86710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:a16="http://schemas.microsoft.com/office/drawing/2014/main" id="{D54BC9D3-D91E-12AF-DF4B-F70724403B6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1265183"/>
            <a:ext cx="1769679" cy="80798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6" name="Rectangle 5">
            <a:hlinkClick r:id="rId3" action="ppaction://hlinksldjump"/>
            <a:extLst>
              <a:ext uri="{FF2B5EF4-FFF2-40B4-BE49-F238E27FC236}">
                <a16:creationId xmlns:a16="http://schemas.microsoft.com/office/drawing/2014/main" id="{A1FC25B9-F587-035E-6BDC-6DC367EB995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2175640"/>
            <a:ext cx="2660431" cy="117059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7" name="Rectangle 6">
            <a:hlinkClick r:id="rId4" action="ppaction://hlinksldjump"/>
            <a:extLst>
              <a:ext uri="{FF2B5EF4-FFF2-40B4-BE49-F238E27FC236}">
                <a16:creationId xmlns:a16="http://schemas.microsoft.com/office/drawing/2014/main" id="{6830DD78-E8D0-4469-E392-FDCA7E2C1FB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448706"/>
            <a:ext cx="2660431" cy="85133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8" name="Rectangle 7">
            <a:hlinkClick r:id="rId5" action="ppaction://hlinksldjump"/>
            <a:extLst>
              <a:ext uri="{FF2B5EF4-FFF2-40B4-BE49-F238E27FC236}">
                <a16:creationId xmlns:a16="http://schemas.microsoft.com/office/drawing/2014/main" id="{482BA7D2-7696-32D4-202B-927CAA09176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0742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9" name="Rectangle 8">
            <a:hlinkClick r:id="rId6" action="ppaction://hlinksldjump"/>
            <a:extLst>
              <a:ext uri="{FF2B5EF4-FFF2-40B4-BE49-F238E27FC236}">
                <a16:creationId xmlns:a16="http://schemas.microsoft.com/office/drawing/2014/main" id="{68A44956-BE23-64D6-C55B-2CB5DFCBD16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016876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0" name="Rectangle 9">
            <a:hlinkClick r:id="rId7" action="ppaction://hlinksldjump"/>
            <a:extLst>
              <a:ext uri="{FF2B5EF4-FFF2-40B4-BE49-F238E27FC236}">
                <a16:creationId xmlns:a16="http://schemas.microsoft.com/office/drawing/2014/main" id="{B92B3494-B0D5-7325-CF18-DDA9E9CCC81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71450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1" name="Rectangle 10">
            <a:hlinkClick r:id="rId8" action="ppaction://hlinksldjump"/>
            <a:extLst>
              <a:ext uri="{FF2B5EF4-FFF2-40B4-BE49-F238E27FC236}">
                <a16:creationId xmlns:a16="http://schemas.microsoft.com/office/drawing/2014/main" id="{8554906C-570C-7422-1E27-C2D7AEEB134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242394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2" name="Rectangle 11">
            <a:hlinkClick r:id="rId9" action="ppaction://hlinksldjump"/>
            <a:extLst>
              <a:ext uri="{FF2B5EF4-FFF2-40B4-BE49-F238E27FC236}">
                <a16:creationId xmlns:a16="http://schemas.microsoft.com/office/drawing/2014/main" id="{DD70271E-CAFC-F30B-1440-32AFB39414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121572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3" name="Rectangle 12">
            <a:hlinkClick r:id="rId10" action="ppaction://hlinksldjump"/>
            <a:extLst>
              <a:ext uri="{FF2B5EF4-FFF2-40B4-BE49-F238E27FC236}">
                <a16:creationId xmlns:a16="http://schemas.microsoft.com/office/drawing/2014/main" id="{77913701-ED28-5EA6-F2A4-D1EA438F54A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815255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ctangle 13">
            <a:hlinkClick r:id="rId11" action="ppaction://hlinksldjump"/>
            <a:extLst>
              <a:ext uri="{FF2B5EF4-FFF2-40B4-BE49-F238E27FC236}">
                <a16:creationId xmlns:a16="http://schemas.microsoft.com/office/drawing/2014/main" id="{CE1BA5B8-DF45-1397-9824-6D2DC5B7ECC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4524703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5" name="Rectangle 14">
            <a:hlinkClick r:id="rId12" action="ppaction://hlinksldjump"/>
            <a:extLst>
              <a:ext uri="{FF2B5EF4-FFF2-40B4-BE49-F238E27FC236}">
                <a16:creationId xmlns:a16="http://schemas.microsoft.com/office/drawing/2014/main" id="{6F6F729B-0D27-080B-B75B-4ECE6F1B958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523021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6" name="Rectangle 15">
            <a:hlinkClick r:id="rId13" action="ppaction://hlinksldjump"/>
            <a:extLst>
              <a:ext uri="{FF2B5EF4-FFF2-40B4-BE49-F238E27FC236}">
                <a16:creationId xmlns:a16="http://schemas.microsoft.com/office/drawing/2014/main" id="{25350086-ECBC-8837-1AA9-1BD5A0F0686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7428" y="5470634"/>
            <a:ext cx="1505606" cy="37049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9" name="Rectangle 18">
            <a:hlinkClick r:id="rId8" action="ppaction://hlinksldjump"/>
            <a:extLst>
              <a:ext uri="{FF2B5EF4-FFF2-40B4-BE49-F238E27FC236}">
                <a16:creationId xmlns:a16="http://schemas.microsoft.com/office/drawing/2014/main" id="{EB58228B-A84F-7565-7DB9-ED6B58D2B49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2423948"/>
            <a:ext cx="2660431" cy="2605252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39678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B8ACFF7-1A78-39B6-DDF1-1D1EB67902F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hlinkClick r:id="rId3" action="ppaction://hlinksldjump"/>
            <a:extLst>
              <a:ext uri="{FF2B5EF4-FFF2-40B4-BE49-F238E27FC236}">
                <a16:creationId xmlns:a16="http://schemas.microsoft.com/office/drawing/2014/main" id="{AB6535F6-E333-0777-7EDB-F411D6D44E3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07427"/>
            <a:ext cx="2660431" cy="86710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:a16="http://schemas.microsoft.com/office/drawing/2014/main" id="{967FEFAA-8996-5D67-7A90-B8E6C83948A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1265183"/>
            <a:ext cx="1769679" cy="80798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6" name="Rectangle 5">
            <a:hlinkClick r:id="rId3" action="ppaction://hlinksldjump"/>
            <a:extLst>
              <a:ext uri="{FF2B5EF4-FFF2-40B4-BE49-F238E27FC236}">
                <a16:creationId xmlns:a16="http://schemas.microsoft.com/office/drawing/2014/main" id="{B1173967-CEBA-EDFB-8307-A5223F811BD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2175640"/>
            <a:ext cx="2660431" cy="117059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7" name="Rectangle 6">
            <a:hlinkClick r:id="rId4" action="ppaction://hlinksldjump"/>
            <a:extLst>
              <a:ext uri="{FF2B5EF4-FFF2-40B4-BE49-F238E27FC236}">
                <a16:creationId xmlns:a16="http://schemas.microsoft.com/office/drawing/2014/main" id="{6D3B6106-0C24-77C5-A64D-C828DDA5493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448706"/>
            <a:ext cx="2660431" cy="85133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8" name="Rectangle 7">
            <a:hlinkClick r:id="rId5" action="ppaction://hlinksldjump"/>
            <a:extLst>
              <a:ext uri="{FF2B5EF4-FFF2-40B4-BE49-F238E27FC236}">
                <a16:creationId xmlns:a16="http://schemas.microsoft.com/office/drawing/2014/main" id="{8A7FD222-EBFA-1E43-2427-A9E16E57BE2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0742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9" name="Rectangle 8">
            <a:hlinkClick r:id="rId6" action="ppaction://hlinksldjump"/>
            <a:extLst>
              <a:ext uri="{FF2B5EF4-FFF2-40B4-BE49-F238E27FC236}">
                <a16:creationId xmlns:a16="http://schemas.microsoft.com/office/drawing/2014/main" id="{38F5010F-327B-8FD7-B427-3044889AE84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016876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0" name="Rectangle 9">
            <a:hlinkClick r:id="rId7" action="ppaction://hlinksldjump"/>
            <a:extLst>
              <a:ext uri="{FF2B5EF4-FFF2-40B4-BE49-F238E27FC236}">
                <a16:creationId xmlns:a16="http://schemas.microsoft.com/office/drawing/2014/main" id="{513BBEB2-BA84-2C9B-A236-C8D6EA986EA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71450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1" name="Rectangle 10">
            <a:hlinkClick r:id="rId8" action="ppaction://hlinksldjump"/>
            <a:extLst>
              <a:ext uri="{FF2B5EF4-FFF2-40B4-BE49-F238E27FC236}">
                <a16:creationId xmlns:a16="http://schemas.microsoft.com/office/drawing/2014/main" id="{2A4742A6-E7B8-5FC2-6868-95BD4365A3D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242394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2" name="Rectangle 11">
            <a:hlinkClick r:id="rId9" action="ppaction://hlinksldjump"/>
            <a:extLst>
              <a:ext uri="{FF2B5EF4-FFF2-40B4-BE49-F238E27FC236}">
                <a16:creationId xmlns:a16="http://schemas.microsoft.com/office/drawing/2014/main" id="{CB8B8FA3-3D7F-22DA-1C90-118781295E7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121572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3" name="Rectangle 12">
            <a:hlinkClick r:id="rId10" action="ppaction://hlinksldjump"/>
            <a:extLst>
              <a:ext uri="{FF2B5EF4-FFF2-40B4-BE49-F238E27FC236}">
                <a16:creationId xmlns:a16="http://schemas.microsoft.com/office/drawing/2014/main" id="{618D6CA8-4525-B113-0815-85F06B675F1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815255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ctangle 13">
            <a:hlinkClick r:id="rId11" action="ppaction://hlinksldjump"/>
            <a:extLst>
              <a:ext uri="{FF2B5EF4-FFF2-40B4-BE49-F238E27FC236}">
                <a16:creationId xmlns:a16="http://schemas.microsoft.com/office/drawing/2014/main" id="{797BB721-E0EE-12CF-E8D8-A9D6D678424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4524703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5" name="Rectangle 14">
            <a:hlinkClick r:id="rId12" action="ppaction://hlinksldjump"/>
            <a:extLst>
              <a:ext uri="{FF2B5EF4-FFF2-40B4-BE49-F238E27FC236}">
                <a16:creationId xmlns:a16="http://schemas.microsoft.com/office/drawing/2014/main" id="{8EDEDEA4-3A57-9F0E-A9E2-F7C1DE5597D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523021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6" name="Rectangle 15">
            <a:hlinkClick r:id="rId13" action="ppaction://hlinksldjump"/>
            <a:extLst>
              <a:ext uri="{FF2B5EF4-FFF2-40B4-BE49-F238E27FC236}">
                <a16:creationId xmlns:a16="http://schemas.microsoft.com/office/drawing/2014/main" id="{D80FFC5A-0ABC-868C-9DC6-19A740642BC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7428" y="5470634"/>
            <a:ext cx="1505606" cy="37049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0" name="Rectangle 19">
            <a:hlinkClick r:id="rId9" action="ppaction://hlinksldjump"/>
            <a:extLst>
              <a:ext uri="{FF2B5EF4-FFF2-40B4-BE49-F238E27FC236}">
                <a16:creationId xmlns:a16="http://schemas.microsoft.com/office/drawing/2014/main" id="{220FD273-86AD-1E5D-AF82-C0CECE4A20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3121572"/>
            <a:ext cx="2660431" cy="175785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40163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E0F4ECC-1A41-4F65-3CDC-26A124B515D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hlinkClick r:id="rId3" action="ppaction://hlinksldjump"/>
            <a:extLst>
              <a:ext uri="{FF2B5EF4-FFF2-40B4-BE49-F238E27FC236}">
                <a16:creationId xmlns:a16="http://schemas.microsoft.com/office/drawing/2014/main" id="{0367FEB3-1B73-AE69-4480-F204C56381E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07427"/>
            <a:ext cx="2660431" cy="86710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:a16="http://schemas.microsoft.com/office/drawing/2014/main" id="{7F34771C-40E2-3344-027A-EB9E41A91C6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1265183"/>
            <a:ext cx="1769679" cy="80798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6" name="Rectangle 5">
            <a:hlinkClick r:id="rId3" action="ppaction://hlinksldjump"/>
            <a:extLst>
              <a:ext uri="{FF2B5EF4-FFF2-40B4-BE49-F238E27FC236}">
                <a16:creationId xmlns:a16="http://schemas.microsoft.com/office/drawing/2014/main" id="{3049BBD0-F36B-4916-7BCD-3E345D1DF7F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2175640"/>
            <a:ext cx="2660431" cy="117059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7" name="Rectangle 6">
            <a:hlinkClick r:id="rId4" action="ppaction://hlinksldjump"/>
            <a:extLst>
              <a:ext uri="{FF2B5EF4-FFF2-40B4-BE49-F238E27FC236}">
                <a16:creationId xmlns:a16="http://schemas.microsoft.com/office/drawing/2014/main" id="{7F96D89A-A948-4640-EE23-2A46EF9B0FA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448706"/>
            <a:ext cx="2660431" cy="85133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8" name="Rectangle 7">
            <a:hlinkClick r:id="rId5" action="ppaction://hlinksldjump"/>
            <a:extLst>
              <a:ext uri="{FF2B5EF4-FFF2-40B4-BE49-F238E27FC236}">
                <a16:creationId xmlns:a16="http://schemas.microsoft.com/office/drawing/2014/main" id="{A5B90532-923C-CD6D-38EB-C4B8F8EA3D6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0742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9" name="Rectangle 8">
            <a:hlinkClick r:id="rId6" action="ppaction://hlinksldjump"/>
            <a:extLst>
              <a:ext uri="{FF2B5EF4-FFF2-40B4-BE49-F238E27FC236}">
                <a16:creationId xmlns:a16="http://schemas.microsoft.com/office/drawing/2014/main" id="{42685BFE-B8B5-E451-82CC-B73F5FDD20F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016876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0" name="Rectangle 9">
            <a:hlinkClick r:id="rId7" action="ppaction://hlinksldjump"/>
            <a:extLst>
              <a:ext uri="{FF2B5EF4-FFF2-40B4-BE49-F238E27FC236}">
                <a16:creationId xmlns:a16="http://schemas.microsoft.com/office/drawing/2014/main" id="{7CF3E441-94AA-7247-6264-40044B78A6F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71450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1" name="Rectangle 10">
            <a:hlinkClick r:id="rId8" action="ppaction://hlinksldjump"/>
            <a:extLst>
              <a:ext uri="{FF2B5EF4-FFF2-40B4-BE49-F238E27FC236}">
                <a16:creationId xmlns:a16="http://schemas.microsoft.com/office/drawing/2014/main" id="{0788CF4D-68B5-FFA1-1455-70C4A7EA246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242394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2" name="Rectangle 11">
            <a:hlinkClick r:id="rId9" action="ppaction://hlinksldjump"/>
            <a:extLst>
              <a:ext uri="{FF2B5EF4-FFF2-40B4-BE49-F238E27FC236}">
                <a16:creationId xmlns:a16="http://schemas.microsoft.com/office/drawing/2014/main" id="{DAA2F3AA-32F4-5BE9-64E3-D1A95B88F38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121572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3" name="Rectangle 12">
            <a:hlinkClick r:id="rId10" action="ppaction://hlinksldjump"/>
            <a:extLst>
              <a:ext uri="{FF2B5EF4-FFF2-40B4-BE49-F238E27FC236}">
                <a16:creationId xmlns:a16="http://schemas.microsoft.com/office/drawing/2014/main" id="{C298473D-4BB0-9FAC-3FE4-D7F0C70DE81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815255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ctangle 13">
            <a:hlinkClick r:id="rId11" action="ppaction://hlinksldjump"/>
            <a:extLst>
              <a:ext uri="{FF2B5EF4-FFF2-40B4-BE49-F238E27FC236}">
                <a16:creationId xmlns:a16="http://schemas.microsoft.com/office/drawing/2014/main" id="{65084438-0A78-E813-D60D-82614B784F9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4524703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5" name="Rectangle 14">
            <a:hlinkClick r:id="rId12" action="ppaction://hlinksldjump"/>
            <a:extLst>
              <a:ext uri="{FF2B5EF4-FFF2-40B4-BE49-F238E27FC236}">
                <a16:creationId xmlns:a16="http://schemas.microsoft.com/office/drawing/2014/main" id="{D796D242-6753-8706-404C-EC801635C39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523021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6" name="Rectangle 15">
            <a:hlinkClick r:id="rId13" action="ppaction://hlinksldjump"/>
            <a:extLst>
              <a:ext uri="{FF2B5EF4-FFF2-40B4-BE49-F238E27FC236}">
                <a16:creationId xmlns:a16="http://schemas.microsoft.com/office/drawing/2014/main" id="{AB765C22-3F72-F6E1-BE20-6FBCBD8F779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7428" y="5470634"/>
            <a:ext cx="1505606" cy="37049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2" name="Rectangle 21">
            <a:hlinkClick r:id="rId10" action="ppaction://hlinksldjump"/>
            <a:extLst>
              <a:ext uri="{FF2B5EF4-FFF2-40B4-BE49-F238E27FC236}">
                <a16:creationId xmlns:a16="http://schemas.microsoft.com/office/drawing/2014/main" id="{182BD2D5-D99C-25A7-F4C1-DE05E6A1245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3823139"/>
            <a:ext cx="2680136" cy="147801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01800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0C05C45-747E-F420-618C-2692378B8E7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hlinkClick r:id="rId3" action="ppaction://hlinksldjump"/>
            <a:extLst>
              <a:ext uri="{FF2B5EF4-FFF2-40B4-BE49-F238E27FC236}">
                <a16:creationId xmlns:a16="http://schemas.microsoft.com/office/drawing/2014/main" id="{38FE9A5C-E4D3-B36C-78FD-1945B7EE15B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07427"/>
            <a:ext cx="2660431" cy="86710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:a16="http://schemas.microsoft.com/office/drawing/2014/main" id="{22091859-1D06-AA99-9F7D-30383496B9F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1265183"/>
            <a:ext cx="1769679" cy="80798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6" name="Rectangle 5">
            <a:hlinkClick r:id="rId3" action="ppaction://hlinksldjump"/>
            <a:extLst>
              <a:ext uri="{FF2B5EF4-FFF2-40B4-BE49-F238E27FC236}">
                <a16:creationId xmlns:a16="http://schemas.microsoft.com/office/drawing/2014/main" id="{AD14BBA5-287C-8CE3-09F4-C3FDE7CF58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2175640"/>
            <a:ext cx="2660431" cy="117059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7" name="Rectangle 6">
            <a:hlinkClick r:id="rId4" action="ppaction://hlinksldjump"/>
            <a:extLst>
              <a:ext uri="{FF2B5EF4-FFF2-40B4-BE49-F238E27FC236}">
                <a16:creationId xmlns:a16="http://schemas.microsoft.com/office/drawing/2014/main" id="{75B454E2-CF1A-4574-57DC-D72B54C4916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448706"/>
            <a:ext cx="2660431" cy="85133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8" name="Rectangle 7">
            <a:hlinkClick r:id="rId5" action="ppaction://hlinksldjump"/>
            <a:extLst>
              <a:ext uri="{FF2B5EF4-FFF2-40B4-BE49-F238E27FC236}">
                <a16:creationId xmlns:a16="http://schemas.microsoft.com/office/drawing/2014/main" id="{9396E281-6625-2E09-B093-43829DDB32F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0742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9" name="Rectangle 8">
            <a:hlinkClick r:id="rId6" action="ppaction://hlinksldjump"/>
            <a:extLst>
              <a:ext uri="{FF2B5EF4-FFF2-40B4-BE49-F238E27FC236}">
                <a16:creationId xmlns:a16="http://schemas.microsoft.com/office/drawing/2014/main" id="{42F0AA2E-0944-12D9-DE50-6D63E442120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016876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0" name="Rectangle 9">
            <a:hlinkClick r:id="rId7" action="ppaction://hlinksldjump"/>
            <a:extLst>
              <a:ext uri="{FF2B5EF4-FFF2-40B4-BE49-F238E27FC236}">
                <a16:creationId xmlns:a16="http://schemas.microsoft.com/office/drawing/2014/main" id="{B052E27A-40B1-4F30-460A-567526D43A9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71450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1" name="Rectangle 10">
            <a:hlinkClick r:id="rId8" action="ppaction://hlinksldjump"/>
            <a:extLst>
              <a:ext uri="{FF2B5EF4-FFF2-40B4-BE49-F238E27FC236}">
                <a16:creationId xmlns:a16="http://schemas.microsoft.com/office/drawing/2014/main" id="{C1467325-568C-6275-A1EB-AC932624EB7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242394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2" name="Rectangle 11">
            <a:hlinkClick r:id="rId9" action="ppaction://hlinksldjump"/>
            <a:extLst>
              <a:ext uri="{FF2B5EF4-FFF2-40B4-BE49-F238E27FC236}">
                <a16:creationId xmlns:a16="http://schemas.microsoft.com/office/drawing/2014/main" id="{B51C9EAC-A3A3-BC7C-44A9-205A388B670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121572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3" name="Rectangle 12">
            <a:hlinkClick r:id="rId10" action="ppaction://hlinksldjump"/>
            <a:extLst>
              <a:ext uri="{FF2B5EF4-FFF2-40B4-BE49-F238E27FC236}">
                <a16:creationId xmlns:a16="http://schemas.microsoft.com/office/drawing/2014/main" id="{FE156C0C-4CEF-6584-5CD3-55E60A6FB79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815255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ctangle 13">
            <a:hlinkClick r:id="rId11" action="ppaction://hlinksldjump"/>
            <a:extLst>
              <a:ext uri="{FF2B5EF4-FFF2-40B4-BE49-F238E27FC236}">
                <a16:creationId xmlns:a16="http://schemas.microsoft.com/office/drawing/2014/main" id="{3072D6C4-E2D4-B9B1-EA54-7A5C7A1A1A5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4524703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5" name="Rectangle 14">
            <a:hlinkClick r:id="rId12" action="ppaction://hlinksldjump"/>
            <a:extLst>
              <a:ext uri="{FF2B5EF4-FFF2-40B4-BE49-F238E27FC236}">
                <a16:creationId xmlns:a16="http://schemas.microsoft.com/office/drawing/2014/main" id="{4F077F96-BE02-117F-7985-F80050720D2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523021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6" name="Rectangle 15">
            <a:hlinkClick r:id="rId13" action="ppaction://hlinksldjump"/>
            <a:extLst>
              <a:ext uri="{FF2B5EF4-FFF2-40B4-BE49-F238E27FC236}">
                <a16:creationId xmlns:a16="http://schemas.microsoft.com/office/drawing/2014/main" id="{5329ECC7-C158-6955-3ACD-0EE256CB93E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7428" y="5470634"/>
            <a:ext cx="1505606" cy="37049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2" name="Rectangle 21">
            <a:hlinkClick r:id="rId11" action="ppaction://hlinksldjump"/>
            <a:extLst>
              <a:ext uri="{FF2B5EF4-FFF2-40B4-BE49-F238E27FC236}">
                <a16:creationId xmlns:a16="http://schemas.microsoft.com/office/drawing/2014/main" id="{D78B8A26-306A-A44C-9307-41DEAF3D1AF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4524703"/>
            <a:ext cx="2680136" cy="79757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33294733"/>
      </p:ext>
    </p:extLst>
  </p:cSld>
  <p:clrMapOvr>
    <a:masterClrMapping/>
  </p:clrMapOvr>
</p:sld>
</file>

<file path=ppt/theme/theme1.xml><?xml version="1.0" encoding="utf-8"?>
<a:theme xmlns:a="http://schemas.openxmlformats.org/drawingml/2006/main" name="Heldekkende">
  <a:themeElements>
    <a:clrScheme name="UiTs profil">
      <a:dk1>
        <a:srgbClr val="000000"/>
      </a:dk1>
      <a:lt1>
        <a:srgbClr val="FFFFFF"/>
      </a:lt1>
      <a:dk2>
        <a:srgbClr val="003349"/>
      </a:dk2>
      <a:lt2>
        <a:srgbClr val="CDEBEF"/>
      </a:lt2>
      <a:accent1>
        <a:srgbClr val="59BEC9"/>
      </a:accent1>
      <a:accent2>
        <a:srgbClr val="CDEBEF"/>
      </a:accent2>
      <a:accent3>
        <a:srgbClr val="F2A900"/>
      </a:accent3>
      <a:accent4>
        <a:srgbClr val="FCEECC"/>
      </a:accent4>
      <a:accent5>
        <a:srgbClr val="CB333B"/>
      </a:accent5>
      <a:accent6>
        <a:srgbClr val="F7E0E2"/>
      </a:accent6>
      <a:hlink>
        <a:srgbClr val="007396"/>
      </a:hlink>
      <a:folHlink>
        <a:srgbClr val="954F72"/>
      </a:folHlink>
    </a:clrScheme>
    <a:fontScheme name="UiTs profil">
      <a:majorFont>
        <a:latin typeface="Open Sans ExtraBold"/>
        <a:ea typeface=""/>
        <a:cs typeface=""/>
      </a:majorFont>
      <a:minorFont>
        <a:latin typeface="Open Sans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 w="9525" cap="flat">
          <a:noFill/>
          <a:prstDash val="solid"/>
          <a:miter/>
        </a:ln>
      </a:spPr>
      <a:bodyPr rtlCol="0" anchor="ctr"/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UiT PowerPoint bokmål test temasider embed" id="{6F1BA284-87F9-42F4-8159-B2B85DE4D152}" vid="{72C3EA50-0A11-4685-A195-003CE7355E51}"/>
    </a:ext>
  </a:extLst>
</a:theme>
</file>

<file path=ppt/theme/theme2.xml><?xml version="1.0" encoding="utf-8"?>
<a:theme xmlns:a="http://schemas.openxmlformats.org/drawingml/2006/main" name="Ramme">
  <a:themeElements>
    <a:clrScheme name="UiTs profil">
      <a:dk1>
        <a:srgbClr val="000000"/>
      </a:dk1>
      <a:lt1>
        <a:srgbClr val="FFFFFF"/>
      </a:lt1>
      <a:dk2>
        <a:srgbClr val="003349"/>
      </a:dk2>
      <a:lt2>
        <a:srgbClr val="CDEBEF"/>
      </a:lt2>
      <a:accent1>
        <a:srgbClr val="59BEC9"/>
      </a:accent1>
      <a:accent2>
        <a:srgbClr val="CDEBEF"/>
      </a:accent2>
      <a:accent3>
        <a:srgbClr val="F2A900"/>
      </a:accent3>
      <a:accent4>
        <a:srgbClr val="FCEECC"/>
      </a:accent4>
      <a:accent5>
        <a:srgbClr val="CB333B"/>
      </a:accent5>
      <a:accent6>
        <a:srgbClr val="F7E0E2"/>
      </a:accent6>
      <a:hlink>
        <a:srgbClr val="007396"/>
      </a:hlink>
      <a:folHlink>
        <a:srgbClr val="954F72"/>
      </a:folHlink>
    </a:clrScheme>
    <a:fontScheme name="UiT">
      <a:majorFont>
        <a:latin typeface="Open Sans ExtraBold"/>
        <a:ea typeface=""/>
        <a:cs typeface=""/>
      </a:majorFont>
      <a:minorFont>
        <a:latin typeface="Open Sans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 w="9525" cap="flat">
          <a:noFill/>
          <a:prstDash val="solid"/>
          <a:miter/>
        </a:ln>
      </a:spPr>
      <a:bodyPr rtlCol="0" anchor="ctr"/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UiT PowerPoint bokmål test temasider embed" id="{6F1BA284-87F9-42F4-8159-B2B85DE4D152}" vid="{72C3EA50-0A11-4685-A195-003CE7355E5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6CC4E68F22484395BB93847BA6D0B8" ma:contentTypeVersion="3" ma:contentTypeDescription="Create a new document." ma:contentTypeScope="" ma:versionID="4a8359c01e079ef00097331ccee0dea2">
  <xsd:schema xmlns:xsd="http://www.w3.org/2001/XMLSchema" xmlns:xs="http://www.w3.org/2001/XMLSchema" xmlns:p="http://schemas.microsoft.com/office/2006/metadata/properties" xmlns:ns2="d61a547a-9c07-4cc4-a142-d6472416e13d" xmlns:ns3="47bdc872-4bf2-4cc1-b153-8c1112a455b6" targetNamespace="http://schemas.microsoft.com/office/2006/metadata/properties" ma:root="true" ma:fieldsID="b77008ffee93b520da7e098d9ac56bf5" ns2:_="" ns3:_="">
    <xsd:import namespace="d61a547a-9c07-4cc4-a142-d6472416e13d"/>
    <xsd:import namespace="47bdc872-4bf2-4cc1-b153-8c1112a455b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1a547a-9c07-4cc4-a142-d6472416e1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bdc872-4bf2-4cc1-b153-8c1112a455b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61a547a-9c07-4cc4-a142-d6472416e13d">NKVMW7ZA4VH6-338744395-7</_dlc_DocId>
    <_dlc_DocIdUrl xmlns="d61a547a-9c07-4cc4-a142-d6472416e13d">
      <Url>https://universitetetitromso.sharepoint.com/sites/UiTTemplateLibrary/_layouts/15/DocIdRedir.aspx?ID=NKVMW7ZA4VH6-338744395-7</Url>
      <Description>NKVMW7ZA4VH6-338744395-7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2F52F8-7AE5-4638-947E-7912B0B4569D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229F46F3-1E79-4BF2-ACD8-EDFEA82CE26A}">
  <ds:schemaRefs>
    <ds:schemaRef ds:uri="47bdc872-4bf2-4cc1-b153-8c1112a455b6"/>
    <ds:schemaRef ds:uri="d61a547a-9c07-4cc4-a142-d6472416e13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2AB8CE85-5F1D-42BF-8415-06CA0A4ECE67}">
  <ds:schemaRefs>
    <ds:schemaRef ds:uri="47bdc872-4bf2-4cc1-b153-8c1112a455b6"/>
    <ds:schemaRef ds:uri="d61a547a-9c07-4cc4-a142-d6472416e13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E012518E-665B-4845-8B5B-0C9337B7809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UiT PowerPoint bokmål test bokser istedet for bilder</Template>
  <TotalTime>11</TotalTime>
  <Words>494</Words>
  <Application>Microsoft Office PowerPoint</Application>
  <PresentationFormat>Widescreen</PresentationFormat>
  <Paragraphs>91</Paragraphs>
  <Slides>20</Slides>
  <Notes>6</Notes>
  <HiddenSlides>9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Aptos</vt:lpstr>
      <vt:lpstr>Open Sans ExtraBold</vt:lpstr>
      <vt:lpstr>Open Sans Bold</vt:lpstr>
      <vt:lpstr>Calibri</vt:lpstr>
      <vt:lpstr>Heldekkende</vt:lpstr>
      <vt:lpstr>Ramme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Introduksjon</vt:lpstr>
      <vt:lpstr>Lysbildene</vt:lpstr>
      <vt:lpstr>Andre maler</vt:lpstr>
      <vt:lpstr>Tittellysbilde</vt:lpstr>
      <vt:lpstr>Tittellysbilde</vt:lpstr>
      <vt:lpstr>Lysbildeoppsett</vt:lpstr>
      <vt:lpstr>Farger</vt:lpstr>
      <vt:lpstr>Farger</vt:lpstr>
      <vt:lpstr>Tekststiler: Skrifttyper og -størrelse</vt:lpstr>
    </vt:vector>
  </TitlesOfParts>
  <Company>UiT The Arctic University of Norway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Torger Grytå</dc:creator>
  <cp:lastModifiedBy>Torger Grytå</cp:lastModifiedBy>
  <cp:revision>1</cp:revision>
  <dcterms:created xsi:type="dcterms:W3CDTF">2026-01-05T11:35:28Z</dcterms:created>
  <dcterms:modified xsi:type="dcterms:W3CDTF">2026-01-28T13:29:48Z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0x010100566CC4E68F22484395BB93847BA6D0B8</vt:lpwstr>
  </property>
  <property fmtid="{D5CDD505-2E9C-101B-9397-08002B2CF9AE}" pid="3" name="_dlc_DocIdItemGuid">
    <vt:lpwstr>72fc9a94-30a2-4bee-9b9a-5de55e496d5e</vt:lpwstr>
  </property>
</Properties>
</file>