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62" r:id="rId6"/>
    <p:sldMasterId id="2147483668" r:id="rId7"/>
  </p:sldMasterIdLst>
  <p:handoutMasterIdLst>
    <p:handoutMasterId r:id="rId19"/>
  </p:handoutMasterIdLst>
  <p:sldIdLst>
    <p:sldId id="256" r:id="rId8"/>
    <p:sldId id="260" r:id="rId9"/>
    <p:sldId id="261" r:id="rId10"/>
    <p:sldId id="262" r:id="rId11"/>
    <p:sldId id="267" r:id="rId12"/>
    <p:sldId id="263" r:id="rId13"/>
    <p:sldId id="268" r:id="rId14"/>
    <p:sldId id="269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FAD55D-DC1E-FE4D-9BAB-C25800FAF786}" v="1" dt="2024-06-02T12:34:25.2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63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76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C3FAD55D-DC1E-FE4D-9BAB-C25800FAF786}"/>
    <pc:docChg chg="modSld sldOrd">
      <pc:chgData name="Torger Grytå" userId="539de34a-5f54-4ef7-b608-689842b60cee" providerId="ADAL" clId="{C3FAD55D-DC1E-FE4D-9BAB-C25800FAF786}" dt="2024-06-02T12:34:30.205" v="4" actId="14100"/>
      <pc:docMkLst>
        <pc:docMk/>
      </pc:docMkLst>
      <pc:sldChg chg="addSp modSp mod ord">
        <pc:chgData name="Torger Grytå" userId="539de34a-5f54-4ef7-b608-689842b60cee" providerId="ADAL" clId="{C3FAD55D-DC1E-FE4D-9BAB-C25800FAF786}" dt="2024-06-02T12:34:30.205" v="4" actId="14100"/>
        <pc:sldMkLst>
          <pc:docMk/>
          <pc:sldMk cId="3002095298" sldId="267"/>
        </pc:sldMkLst>
        <pc:picChg chg="add mod">
          <ac:chgData name="Torger Grytå" userId="539de34a-5f54-4ef7-b608-689842b60cee" providerId="ADAL" clId="{C3FAD55D-DC1E-FE4D-9BAB-C25800FAF786}" dt="2024-06-02T12:34:30.205" v="4" actId="14100"/>
          <ac:picMkLst>
            <pc:docMk/>
            <pc:sldMk cId="3002095298" sldId="267"/>
            <ac:picMk id="3" creationId="{CA5A0DF2-10AA-8C2E-A851-CDD4ED0D3A9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 dokumentet settes her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/>
              <a:t>Eventuelle adresser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på bildeikon hvis du vil legge til bilde</a:t>
            </a:r>
          </a:p>
        </p:txBody>
      </p:sp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90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 dokumentet settes her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/>
              <a:t>Her kommer en utdypning eller undertittel</a:t>
            </a:r>
          </a:p>
        </p:txBody>
      </p:sp>
      <p:sp>
        <p:nvSpPr>
          <p:cNvPr id="2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Forfatters Navn og Etternavn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/>
              <a:t>Eventuelle adresser</a:t>
            </a:r>
          </a:p>
        </p:txBody>
      </p:sp>
      <p:sp>
        <p:nvSpPr>
          <p:cNvPr id="2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på bildeikon hvis du vil legge til bilde</a:t>
            </a:r>
          </a:p>
        </p:txBody>
      </p:sp>
    </p:spTree>
    <p:extLst>
      <p:ext uri="{BB962C8B-B14F-4D97-AF65-F5344CB8AC3E}">
        <p14:creationId xmlns:p14="http://schemas.microsoft.com/office/powerpoint/2010/main" val="133468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 dokumentet settes her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/>
              <a:t>Her kommer en utdypning eller undertittel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Forfatters Navn og Etternavn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/>
              <a:t>Eventuelle adresser</a:t>
            </a:r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på bildeikon hvis du vil legge til bilde</a:t>
            </a:r>
          </a:p>
        </p:txBody>
      </p:sp>
    </p:spTree>
    <p:extLst>
      <p:ext uri="{BB962C8B-B14F-4D97-AF65-F5344CB8AC3E}">
        <p14:creationId xmlns:p14="http://schemas.microsoft.com/office/powerpoint/2010/main" val="2108539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99554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884416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25734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6777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6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06787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418764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34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 dokumentet settes her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/>
              <a:t>Her kommer en utdypning eller undertittel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Forfatters Navn og Etternavn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/>
              <a:t>Eventuelle adresser</a:t>
            </a:r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på bildeikon hvis du vil legge til bilde</a:t>
            </a:r>
          </a:p>
        </p:txBody>
      </p:sp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5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76181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 dirty="0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107526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761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861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/>
              <a:t>Klikk for å legge til tekst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19.11.2025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254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Organisasjonskart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785979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40118F-A8DD-B290-4408-98B6309F4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57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990A12C8-8935-2B31-F45E-711A159B7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01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screen with white text&#10;&#10;AI-generated content may be incorrect.">
            <a:extLst>
              <a:ext uri="{FF2B5EF4-FFF2-40B4-BE49-F238E27FC236}">
                <a16:creationId xmlns:a16="http://schemas.microsoft.com/office/drawing/2014/main" id="{C8287011-ED43-E344-885F-4961831A9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5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screen with white text&#10;&#10;AI-generated content may be incorrect.">
            <a:extLst>
              <a:ext uri="{FF2B5EF4-FFF2-40B4-BE49-F238E27FC236}">
                <a16:creationId xmlns:a16="http://schemas.microsoft.com/office/drawing/2014/main" id="{A0015065-3142-9199-E672-D658B2354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498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356DBA-70AA-902A-2AEB-D565A12A4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7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A4C964-8A58-3DFF-2DE3-169B42A88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95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F537C9-C732-E358-C2BE-58571C978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23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405ED5-C760-06B4-8B6B-293429AD45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82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3A29DB-38C2-7032-F65C-2EE12082C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12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E6DD4A-B1A9-5A67-1929-D4AEA70BC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90349"/>
      </p:ext>
    </p:extLst>
  </p:cSld>
  <p:clrMapOvr>
    <a:masterClrMapping/>
  </p:clrMapOvr>
</p:sld>
</file>

<file path=ppt/theme/theme1.xml><?xml version="1.0" encoding="utf-8"?>
<a:theme xmlns:a="http://schemas.openxmlformats.org/drawingml/2006/main" name="Lys med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C7057D0-6097-44F4-A2E5-70A5DCBAA566}" vid="{2719B6C5-9A54-423D-86A4-95EF36B6C8EF}"/>
    </a:ext>
  </a:extLst>
</a:theme>
</file>

<file path=ppt/theme/theme2.xml><?xml version="1.0" encoding="utf-8"?>
<a:theme xmlns:a="http://schemas.openxmlformats.org/drawingml/2006/main" name="Lys uten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C7057D0-6097-44F4-A2E5-70A5DCBAA566}" vid="{94D15883-2580-4DC8-B10A-947F62BB42CF}"/>
    </a:ext>
  </a:extLst>
</a:theme>
</file>

<file path=ppt/theme/theme3.xml><?xml version="1.0" encoding="utf-8"?>
<a:theme xmlns:a="http://schemas.openxmlformats.org/drawingml/2006/main" name="Mørk med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C7057D0-6097-44F4-A2E5-70A5DCBAA566}" vid="{CADEB79E-6854-4014-82C8-288D7F871FF7}"/>
    </a:ext>
  </a:extLst>
</a:theme>
</file>

<file path=ppt/theme/theme4.xml><?xml version="1.0" encoding="utf-8"?>
<a:theme xmlns:a="http://schemas.openxmlformats.org/drawingml/2006/main" name="Mørk uten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C7057D0-6097-44F4-A2E5-70A5DCBAA566}" vid="{48BEBA2A-C206-4979-AEA1-C578F52A4703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68D8AC29DD824996287C63A7530B67" ma:contentTypeVersion="12" ma:contentTypeDescription="Create a new document." ma:contentTypeScope="" ma:versionID="40414a321521a64c643b34e8eedf8880">
  <xsd:schema xmlns:xsd="http://www.w3.org/2001/XMLSchema" xmlns:xs="http://www.w3.org/2001/XMLSchema" xmlns:p="http://schemas.microsoft.com/office/2006/metadata/properties" xmlns:ns2="a0aff2de-4a98-43a7-8cc0-db805822c9db" xmlns:ns3="905e66b3-7364-4f89-bc8d-2354dc827fed" targetNamespace="http://schemas.microsoft.com/office/2006/metadata/properties" ma:root="true" ma:fieldsID="9629daa3c418413eb05d05c8a0927a43" ns2:_="" ns3:_="">
    <xsd:import namespace="a0aff2de-4a98-43a7-8cc0-db805822c9db"/>
    <xsd:import namespace="905e66b3-7364-4f89-bc8d-2354dc827fe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DateTaken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f2de-4a98-43a7-8cc0-db805822c9d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e66b3-7364-4f89-bc8d-2354dc827f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0a916d09-11b3-44b5-b5f4-9aae0c2013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05e66b3-7364-4f89-bc8d-2354dc827fe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C79D2B-6589-49D3-BB02-F05BA9F406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ff2de-4a98-43a7-8cc0-db805822c9db"/>
    <ds:schemaRef ds:uri="905e66b3-7364-4f89-bc8d-2354dc827f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6906F1-BC5A-4F5D-9478-51E87E6F6B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D1808F-9832-46E2-89EE-68E7FE346F1E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0aff2de-4a98-43a7-8cc0-db805822c9db"/>
    <ds:schemaRef ds:uri="http://schemas.microsoft.com/office/2006/metadata/properties"/>
    <ds:schemaRef ds:uri="905e66b3-7364-4f89-bc8d-2354dc827fed"/>
    <ds:schemaRef ds:uri="http://schemas.openxmlformats.org/package/2006/metadata/core-properties"/>
    <ds:schemaRef ds:uri="http://purl.org/dc/dcmitype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Lys med mønster</Template>
  <TotalTime>13</TotalTime>
  <Words>1</Words>
  <Application>Microsoft Macintosh PowerPoint</Application>
  <PresentationFormat>Widescreen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Lys med mønster</vt:lpstr>
      <vt:lpstr>Lys uten mønster</vt:lpstr>
      <vt:lpstr>Mørk med mønster</vt:lpstr>
      <vt:lpstr>Mørk uten mønster</vt:lpstr>
      <vt:lpstr>Organisasjonskart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3</cp:revision>
  <dcterms:created xsi:type="dcterms:W3CDTF">2024-06-02T11:55:34Z</dcterms:created>
  <dcterms:modified xsi:type="dcterms:W3CDTF">2025-11-19T13:25:12Z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0x01010090CF74B9924A90429AFF83904CD5AC51</vt:lpwstr>
  </property>
</Properties>
</file>