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6" r:id="rId5"/>
    <p:sldMasterId id="2147483662" r:id="rId6"/>
    <p:sldMasterId id="2147483668" r:id="rId7"/>
  </p:sldMasterIdLst>
  <p:handoutMasterIdLst>
    <p:handoutMasterId r:id="rId19"/>
  </p:handout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764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19.11.2025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12189292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Document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Author’s name and last name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Address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the icon below to add a picture</a:t>
            </a:r>
          </a:p>
        </p:txBody>
      </p:sp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90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12189292" cy="6858000"/>
          </a:xfrm>
          <a:prstGeom prst="rect">
            <a:avLst/>
          </a:prstGeom>
        </p:spPr>
      </p:pic>
      <p:sp>
        <p:nvSpPr>
          <p:cNvPr id="10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Document title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Author’s name and last name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Address</a:t>
            </a:r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the icon below to add a picture</a:t>
            </a:r>
          </a:p>
        </p:txBody>
      </p:sp>
    </p:spTree>
    <p:extLst>
      <p:ext uri="{BB962C8B-B14F-4D97-AF65-F5344CB8AC3E}">
        <p14:creationId xmlns:p14="http://schemas.microsoft.com/office/powerpoint/2010/main" val="133468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12189292" cy="6858000"/>
          </a:xfrm>
          <a:prstGeom prst="rect">
            <a:avLst/>
          </a:prstGeom>
        </p:spPr>
      </p:pic>
      <p:sp>
        <p:nvSpPr>
          <p:cNvPr id="10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Document 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Author’s name and last name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Address</a:t>
            </a:r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the icon below to add a picture</a:t>
            </a:r>
          </a:p>
        </p:txBody>
      </p:sp>
    </p:spTree>
    <p:extLst>
      <p:ext uri="{BB962C8B-B14F-4D97-AF65-F5344CB8AC3E}">
        <p14:creationId xmlns:p14="http://schemas.microsoft.com/office/powerpoint/2010/main" val="2108539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5541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4416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57349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777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66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787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8764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345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12189292" cy="6858000"/>
          </a:xfrm>
          <a:prstGeom prst="rect">
            <a:avLst/>
          </a:prstGeom>
        </p:spPr>
      </p:pic>
      <p:sp>
        <p:nvSpPr>
          <p:cNvPr id="10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Document title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Author’s name and last name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Address</a:t>
            </a:r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the icon below to add a picture</a:t>
            </a:r>
          </a:p>
        </p:txBody>
      </p:sp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5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181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07526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en-US" noProof="0" smtClean="0"/>
              <a:t>11/19/25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en-US" noProof="0" smtClean="0"/>
              <a:t>11/19/25</a:t>
            </a:fld>
            <a:endParaRPr lang="en-US" noProof="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9761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en-US" noProof="0" smtClean="0"/>
              <a:t>11/19/25</a:t>
            </a:fld>
            <a:endParaRPr lang="en-US" noProof="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8861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en-US" noProof="0" smtClean="0"/>
              <a:t>11/19/25</a:t>
            </a:fld>
            <a:endParaRPr lang="en-US" noProof="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8254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b-NO" dirty="0"/>
            </a:br>
            <a:r>
              <a:rPr lang="nb-NO" dirty="0" err="1"/>
              <a:t>Organizational</a:t>
            </a:r>
            <a:r>
              <a:rPr lang="nb-NO" dirty="0"/>
              <a:t> </a:t>
            </a:r>
            <a:r>
              <a:rPr lang="nb-NO" dirty="0" err="1"/>
              <a:t>chart</a:t>
            </a:r>
            <a:endParaRPr lang="nb-N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6808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BD2CB3-2ACC-0DB2-C9B6-6F1AAA115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252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99A5E4-3D56-BEC6-A0BA-318D91420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67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493CE92-22AD-C33E-9F87-E2B65115E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5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AD859A-DDEF-380B-23AA-44040A4FD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514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39A53E-FCF9-788D-0422-138BD32DF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13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2EA2F7-4A78-A1DE-1E4F-48F4EB1EC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112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diagram&#10;&#10;AI-generated content may be incorrect.">
            <a:extLst>
              <a:ext uri="{FF2B5EF4-FFF2-40B4-BE49-F238E27FC236}">
                <a16:creationId xmlns:a16="http://schemas.microsoft.com/office/drawing/2014/main" id="{82DA963F-5A9E-09BB-DF8C-F105D4EDF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99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8CBA61-E314-3475-C615-7EB9F0D10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834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diagram&#10;&#10;AI-generated content may be incorrect.">
            <a:extLst>
              <a:ext uri="{FF2B5EF4-FFF2-40B4-BE49-F238E27FC236}">
                <a16:creationId xmlns:a16="http://schemas.microsoft.com/office/drawing/2014/main" id="{8A024791-8104-7F92-0E93-AECC838C7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14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diagram&#10;&#10;AI-generated content may be incorrect.">
            <a:extLst>
              <a:ext uri="{FF2B5EF4-FFF2-40B4-BE49-F238E27FC236}">
                <a16:creationId xmlns:a16="http://schemas.microsoft.com/office/drawing/2014/main" id="{17B3F4F4-C3F9-92A2-92D7-FF841BCBB0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317325"/>
      </p:ext>
    </p:extLst>
  </p:cSld>
  <p:clrMapOvr>
    <a:masterClrMapping/>
  </p:clrMapOvr>
</p:sld>
</file>

<file path=ppt/theme/theme1.xml><?xml version="1.0" encoding="utf-8"?>
<a:theme xmlns:a="http://schemas.openxmlformats.org/drawingml/2006/main" name="Light with pattern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3476813C-2232-4903-81D6-6333B17585BA}" vid="{BD29AF67-25FF-4C84-8E00-E8340315E585}"/>
    </a:ext>
  </a:extLst>
</a:theme>
</file>

<file path=ppt/theme/theme2.xml><?xml version="1.0" encoding="utf-8"?>
<a:theme xmlns:a="http://schemas.openxmlformats.org/drawingml/2006/main" name="Light without pattern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3476813C-2232-4903-81D6-6333B17585BA}" vid="{54B5237B-68B7-4078-988E-6958ACB1CA7C}"/>
    </a:ext>
  </a:extLst>
</a:theme>
</file>

<file path=ppt/theme/theme3.xml><?xml version="1.0" encoding="utf-8"?>
<a:theme xmlns:a="http://schemas.openxmlformats.org/drawingml/2006/main" name="Dark with pattern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3476813C-2232-4903-81D6-6333B17585BA}" vid="{43056ABE-377B-4831-BFD1-B7FD42981EE3}"/>
    </a:ext>
  </a:extLst>
</a:theme>
</file>

<file path=ppt/theme/theme4.xml><?xml version="1.0" encoding="utf-8"?>
<a:theme xmlns:a="http://schemas.openxmlformats.org/drawingml/2006/main" name="Dark without pattern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3476813C-2232-4903-81D6-6333B17585BA}" vid="{87622ECD-DBFC-497A-9283-3D2FD7BBEC7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CF74B9924A90429AFF83904CD5AC51" ma:contentTypeVersion="10" ma:contentTypeDescription="Create a new document." ma:contentTypeScope="" ma:versionID="c219061678790ba91acd956595d5746d">
  <xsd:schema xmlns:xsd="http://www.w3.org/2001/XMLSchema" xmlns:xs="http://www.w3.org/2001/XMLSchema" xmlns:p="http://schemas.microsoft.com/office/2006/metadata/properties" xmlns:ns2="6c86f083-272a-4d16-a1ee-41e11cc1f196" xmlns:ns3="398a922c-8803-48c8-8c4d-45441d0c0e87" targetNamespace="http://schemas.microsoft.com/office/2006/metadata/properties" ma:root="true" ma:fieldsID="0367899129e833eb231d53942e145767" ns2:_="" ns3:_="">
    <xsd:import namespace="6c86f083-272a-4d16-a1ee-41e11cc1f196"/>
    <xsd:import namespace="398a922c-8803-48c8-8c4d-45441d0c0e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86f083-272a-4d16-a1ee-41e11cc1f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8a922c-8803-48c8-8c4d-45441d0c0e8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F97B2E-9823-411D-AC0A-61DE29B6E7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86f083-272a-4d16-a1ee-41e11cc1f196"/>
    <ds:schemaRef ds:uri="398a922c-8803-48c8-8c4d-45441d0c0e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BF166D-0E69-4C17-BDD8-F7B09B99A5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4450CF-6ABA-4838-9288-F877B872210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Light with pattern</Template>
  <TotalTime>6</TotalTime>
  <Words>3</Words>
  <Application>Microsoft Macintosh PowerPoint</Application>
  <PresentationFormat>Widescreen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Light with pattern</vt:lpstr>
      <vt:lpstr>Light without pattern</vt:lpstr>
      <vt:lpstr>Dark with pattern</vt:lpstr>
      <vt:lpstr>Dark without pattern</vt:lpstr>
      <vt:lpstr> Organizational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2</cp:revision>
  <dcterms:created xsi:type="dcterms:W3CDTF">2024-06-02T12:01:12Z</dcterms:created>
  <dcterms:modified xsi:type="dcterms:W3CDTF">2025-11-19T13:22:52Z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0x01010090CF74B9924A90429AFF83904CD5AC51</vt:lpwstr>
  </property>
</Properties>
</file>