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handoutMasterIdLst>
    <p:handoutMasterId r:id="rId19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02.06.2024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6/2/24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6/2/24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6/2/24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6/2/24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 err="1"/>
              <a:t>Organizational</a:t>
            </a:r>
            <a:r>
              <a:rPr lang="nb-NO" dirty="0"/>
              <a:t> </a:t>
            </a:r>
            <a:r>
              <a:rPr lang="nb-NO" dirty="0" err="1"/>
              <a:t>chart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80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creen with text&#10;&#10;Description automatically generated">
            <a:extLst>
              <a:ext uri="{FF2B5EF4-FFF2-40B4-BE49-F238E27FC236}">
                <a16:creationId xmlns:a16="http://schemas.microsoft.com/office/drawing/2014/main" id="{28911B2D-2F80-500B-246E-92A6BDD4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university of norway&#10;&#10;Description automatically generated">
            <a:extLst>
              <a:ext uri="{FF2B5EF4-FFF2-40B4-BE49-F238E27FC236}">
                <a16:creationId xmlns:a16="http://schemas.microsoft.com/office/drawing/2014/main" id="{5B27A555-9BAE-CA0F-37C2-805A3EFA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">
            <a:extLst>
              <a:ext uri="{FF2B5EF4-FFF2-40B4-BE49-F238E27FC236}">
                <a16:creationId xmlns:a16="http://schemas.microsoft.com/office/drawing/2014/main" id="{EC0127DA-82B5-C15E-1A67-017C1709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 with text&#10;&#10;Description automatically generated">
            <a:extLst>
              <a:ext uri="{FF2B5EF4-FFF2-40B4-BE49-F238E27FC236}">
                <a16:creationId xmlns:a16="http://schemas.microsoft.com/office/drawing/2014/main" id="{9C0F9197-0F31-5FB2-3FFD-D02A9B30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">
            <a:extLst>
              <a:ext uri="{FF2B5EF4-FFF2-40B4-BE49-F238E27FC236}">
                <a16:creationId xmlns:a16="http://schemas.microsoft.com/office/drawing/2014/main" id="{1604B8C3-B137-CBB5-F9A1-D555AF49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 with medium confidence">
            <a:extLst>
              <a:ext uri="{FF2B5EF4-FFF2-40B4-BE49-F238E27FC236}">
                <a16:creationId xmlns:a16="http://schemas.microsoft.com/office/drawing/2014/main" id="{6986D24E-C100-AB12-C309-B7AF8FB6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">
            <a:extLst>
              <a:ext uri="{FF2B5EF4-FFF2-40B4-BE49-F238E27FC236}">
                <a16:creationId xmlns:a16="http://schemas.microsoft.com/office/drawing/2014/main" id="{BCE6264D-08C9-2F96-7CD6-B5569B0C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">
            <a:extLst>
              <a:ext uri="{FF2B5EF4-FFF2-40B4-BE49-F238E27FC236}">
                <a16:creationId xmlns:a16="http://schemas.microsoft.com/office/drawing/2014/main" id="{F518811A-5F6C-E818-A8D6-20F510B9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">
            <a:extLst>
              <a:ext uri="{FF2B5EF4-FFF2-40B4-BE49-F238E27FC236}">
                <a16:creationId xmlns:a16="http://schemas.microsoft.com/office/drawing/2014/main" id="{6F8811CC-B32D-49DD-A66E-65F51543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hart&#10;&#10;Description automatically generated">
            <a:extLst>
              <a:ext uri="{FF2B5EF4-FFF2-40B4-BE49-F238E27FC236}">
                <a16:creationId xmlns:a16="http://schemas.microsoft.com/office/drawing/2014/main" id="{F2092CF7-674B-A4E7-3995-DCC4B76C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7325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8D8AC29DD824996287C63A7530B67" ma:contentTypeVersion="12" ma:contentTypeDescription="Create a new document." ma:contentTypeScope="" ma:versionID="40414a321521a64c643b34e8eedf8880">
  <xsd:schema xmlns:xsd="http://www.w3.org/2001/XMLSchema" xmlns:xs="http://www.w3.org/2001/XMLSchema" xmlns:p="http://schemas.microsoft.com/office/2006/metadata/properties" xmlns:ns2="a0aff2de-4a98-43a7-8cc0-db805822c9db" xmlns:ns3="905e66b3-7364-4f89-bc8d-2354dc827fed" targetNamespace="http://schemas.microsoft.com/office/2006/metadata/properties" ma:root="true" ma:fieldsID="9629daa3c418413eb05d05c8a0927a43" ns2:_="" ns3:_="">
    <xsd:import namespace="a0aff2de-4a98-43a7-8cc0-db805822c9db"/>
    <xsd:import namespace="905e66b3-7364-4f89-bc8d-2354dc827f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ff2de-4a98-43a7-8cc0-db805822c9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e66b3-7364-4f89-bc8d-2354dc827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a916d09-11b3-44b5-b5f4-9aae0c2013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5e66b3-7364-4f89-bc8d-2354dc827f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D20536-9DDF-4B40-B208-7AB31266CB3A}"/>
</file>

<file path=customXml/itemProps3.xml><?xml version="1.0" encoding="utf-8"?>
<ds:datastoreItem xmlns:ds="http://schemas.openxmlformats.org/officeDocument/2006/customXml" ds:itemID="{654450CF-6ABA-4838-9288-F877B872210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with pattern</Template>
  <TotalTime>3</TotalTime>
  <Words>3</Words>
  <Application>Microsoft Macintosh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Light with pattern</vt:lpstr>
      <vt:lpstr>Light without pattern</vt:lpstr>
      <vt:lpstr>Dark with pattern</vt:lpstr>
      <vt:lpstr>Dark without pattern</vt:lpstr>
      <vt:lpstr> Organizational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Torger Grytå</dc:creator>
  <cp:lastModifiedBy>Torger Grytå</cp:lastModifiedBy>
  <cp:revision>1</cp:revision>
  <dcterms:created xsi:type="dcterms:W3CDTF">2024-06-02T12:01:12Z</dcterms:created>
  <dcterms:modified xsi:type="dcterms:W3CDTF">2024-06-02T12:04:33Z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